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
  </p:notesMasterIdLst>
  <p:sldIdLst>
    <p:sldId id="258" r:id="rId2"/>
    <p:sldId id="260" r:id="rId3"/>
  </p:sldIdLst>
  <p:sldSz cx="14400213"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000"/>
    <a:srgbClr val="006699"/>
    <a:srgbClr val="0066CC"/>
    <a:srgbClr val="00CC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20" d="100"/>
          <a:sy n="20" d="100"/>
        </p:scale>
        <p:origin x="3936"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83893C-41A1-498E-9F57-7A1851967D7F}" type="datetimeFigureOut">
              <a:rPr lang="en-GB" smtClean="0"/>
              <a:t>22/08/2025</a:t>
            </a:fld>
            <a:endParaRPr lang="en-GB"/>
          </a:p>
        </p:txBody>
      </p:sp>
      <p:sp>
        <p:nvSpPr>
          <p:cNvPr id="4" name="Slide Image Placeholder 3"/>
          <p:cNvSpPr>
            <a:spLocks noGrp="1" noRot="1" noChangeAspect="1"/>
          </p:cNvSpPr>
          <p:nvPr>
            <p:ph type="sldImg" idx="2"/>
          </p:nvPr>
        </p:nvSpPr>
        <p:spPr>
          <a:xfrm>
            <a:off x="2743200" y="1143000"/>
            <a:ext cx="13716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F4B548-C5ED-4B4A-89C1-06F74833F01F}" type="slidenum">
              <a:rPr lang="en-GB" smtClean="0"/>
              <a:t>‹#›</a:t>
            </a:fld>
            <a:endParaRPr lang="en-GB"/>
          </a:p>
        </p:txBody>
      </p:sp>
    </p:spTree>
    <p:extLst>
      <p:ext uri="{BB962C8B-B14F-4D97-AF65-F5344CB8AC3E}">
        <p14:creationId xmlns:p14="http://schemas.microsoft.com/office/powerpoint/2010/main" val="760651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80016" y="5302386"/>
            <a:ext cx="12240181" cy="11279752"/>
          </a:xfrm>
        </p:spPr>
        <p:txBody>
          <a:bodyPr anchor="b"/>
          <a:lstStyle>
            <a:lvl1pPr algn="ctr">
              <a:defRPr sz="9449"/>
            </a:lvl1pPr>
          </a:lstStyle>
          <a:p>
            <a:r>
              <a:rPr lang="en-US"/>
              <a:t>Click to edit Master title style</a:t>
            </a:r>
            <a:endParaRPr lang="en-US" dirty="0"/>
          </a:p>
        </p:txBody>
      </p:sp>
      <p:sp>
        <p:nvSpPr>
          <p:cNvPr id="3" name="Subtitle 2"/>
          <p:cNvSpPr>
            <a:spLocks noGrp="1"/>
          </p:cNvSpPr>
          <p:nvPr>
            <p:ph type="subTitle" idx="1"/>
          </p:nvPr>
        </p:nvSpPr>
        <p:spPr>
          <a:xfrm>
            <a:off x="1800027" y="17017128"/>
            <a:ext cx="10800160" cy="7822326"/>
          </a:xfrm>
        </p:spPr>
        <p:txBody>
          <a:bodyPr/>
          <a:lstStyle>
            <a:lvl1pPr marL="0" indent="0" algn="ctr">
              <a:buNone/>
              <a:defRPr sz="3780"/>
            </a:lvl1pPr>
            <a:lvl2pPr marL="719999" indent="0" algn="ctr">
              <a:buNone/>
              <a:defRPr sz="3150"/>
            </a:lvl2pPr>
            <a:lvl3pPr marL="1439997" indent="0" algn="ctr">
              <a:buNone/>
              <a:defRPr sz="2835"/>
            </a:lvl3pPr>
            <a:lvl4pPr marL="2159996" indent="0" algn="ctr">
              <a:buNone/>
              <a:defRPr sz="2520"/>
            </a:lvl4pPr>
            <a:lvl5pPr marL="2879994" indent="0" algn="ctr">
              <a:buNone/>
              <a:defRPr sz="2520"/>
            </a:lvl5pPr>
            <a:lvl6pPr marL="3599993" indent="0" algn="ctr">
              <a:buNone/>
              <a:defRPr sz="2520"/>
            </a:lvl6pPr>
            <a:lvl7pPr marL="4319991" indent="0" algn="ctr">
              <a:buNone/>
              <a:defRPr sz="2520"/>
            </a:lvl7pPr>
            <a:lvl8pPr marL="5039990" indent="0" algn="ctr">
              <a:buNone/>
              <a:defRPr sz="2520"/>
            </a:lvl8pPr>
            <a:lvl9pPr marL="5759988" indent="0" algn="ctr">
              <a:buNone/>
              <a:defRPr sz="25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B022E5-DF4A-42B0-8B8E-67D334B3C285}" type="datetimeFigureOut">
              <a:rPr lang="en-GB" smtClean="0"/>
              <a:t>22/08/2025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1535454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B022E5-DF4A-42B0-8B8E-67D334B3C285}" type="datetimeFigureOut">
              <a:rPr lang="en-GB" smtClean="0"/>
              <a:t>22/08/2025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4109229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05153" y="1724962"/>
            <a:ext cx="3105046" cy="27456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90015" y="1724962"/>
            <a:ext cx="9135135" cy="274568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B022E5-DF4A-42B0-8B8E-67D334B3C285}" type="datetimeFigureOut">
              <a:rPr lang="en-GB" smtClean="0"/>
              <a:t>22/08/2025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262861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B022E5-DF4A-42B0-8B8E-67D334B3C285}" type="datetimeFigureOut">
              <a:rPr lang="en-GB" smtClean="0"/>
              <a:t>22/08/2025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2457354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82515" y="8077332"/>
            <a:ext cx="12420184" cy="13477201"/>
          </a:xfrm>
        </p:spPr>
        <p:txBody>
          <a:bodyPr anchor="b"/>
          <a:lstStyle>
            <a:lvl1pPr>
              <a:defRPr sz="9449"/>
            </a:lvl1pPr>
          </a:lstStyle>
          <a:p>
            <a:r>
              <a:rPr lang="en-US"/>
              <a:t>Click to edit Master title style</a:t>
            </a:r>
            <a:endParaRPr lang="en-US" dirty="0"/>
          </a:p>
        </p:txBody>
      </p:sp>
      <p:sp>
        <p:nvSpPr>
          <p:cNvPr id="3" name="Text Placeholder 2"/>
          <p:cNvSpPr>
            <a:spLocks noGrp="1"/>
          </p:cNvSpPr>
          <p:nvPr>
            <p:ph type="body" idx="1"/>
          </p:nvPr>
        </p:nvSpPr>
        <p:spPr>
          <a:xfrm>
            <a:off x="982515" y="21682033"/>
            <a:ext cx="12420184" cy="7087342"/>
          </a:xfrm>
        </p:spPr>
        <p:txBody>
          <a:bodyPr/>
          <a:lstStyle>
            <a:lvl1pPr marL="0" indent="0">
              <a:buNone/>
              <a:defRPr sz="3780">
                <a:solidFill>
                  <a:schemeClr val="tx1"/>
                </a:solidFill>
              </a:defRPr>
            </a:lvl1pPr>
            <a:lvl2pPr marL="719999" indent="0">
              <a:buNone/>
              <a:defRPr sz="3150">
                <a:solidFill>
                  <a:schemeClr val="tx1">
                    <a:tint val="75000"/>
                  </a:schemeClr>
                </a:solidFill>
              </a:defRPr>
            </a:lvl2pPr>
            <a:lvl3pPr marL="1439997" indent="0">
              <a:buNone/>
              <a:defRPr sz="2835">
                <a:solidFill>
                  <a:schemeClr val="tx1">
                    <a:tint val="75000"/>
                  </a:schemeClr>
                </a:solidFill>
              </a:defRPr>
            </a:lvl3pPr>
            <a:lvl4pPr marL="2159996" indent="0">
              <a:buNone/>
              <a:defRPr sz="2520">
                <a:solidFill>
                  <a:schemeClr val="tx1">
                    <a:tint val="75000"/>
                  </a:schemeClr>
                </a:solidFill>
              </a:defRPr>
            </a:lvl4pPr>
            <a:lvl5pPr marL="2879994" indent="0">
              <a:buNone/>
              <a:defRPr sz="2520">
                <a:solidFill>
                  <a:schemeClr val="tx1">
                    <a:tint val="75000"/>
                  </a:schemeClr>
                </a:solidFill>
              </a:defRPr>
            </a:lvl5pPr>
            <a:lvl6pPr marL="3599993" indent="0">
              <a:buNone/>
              <a:defRPr sz="2520">
                <a:solidFill>
                  <a:schemeClr val="tx1">
                    <a:tint val="75000"/>
                  </a:schemeClr>
                </a:solidFill>
              </a:defRPr>
            </a:lvl6pPr>
            <a:lvl7pPr marL="4319991" indent="0">
              <a:buNone/>
              <a:defRPr sz="2520">
                <a:solidFill>
                  <a:schemeClr val="tx1">
                    <a:tint val="75000"/>
                  </a:schemeClr>
                </a:solidFill>
              </a:defRPr>
            </a:lvl7pPr>
            <a:lvl8pPr marL="5039990" indent="0">
              <a:buNone/>
              <a:defRPr sz="2520">
                <a:solidFill>
                  <a:schemeClr val="tx1">
                    <a:tint val="75000"/>
                  </a:schemeClr>
                </a:solidFill>
              </a:defRPr>
            </a:lvl8pPr>
            <a:lvl9pPr marL="5759988" indent="0">
              <a:buNone/>
              <a:defRPr sz="25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022E5-DF4A-42B0-8B8E-67D334B3C285}" type="datetimeFigureOut">
              <a:rPr lang="en-GB" smtClean="0"/>
              <a:t>22/08/2025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1372990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90014" y="8624810"/>
            <a:ext cx="6120091" cy="205570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290108" y="8624810"/>
            <a:ext cx="6120091" cy="205570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B022E5-DF4A-42B0-8B8E-67D334B3C285}" type="datetimeFigureOut">
              <a:rPr lang="en-GB" smtClean="0"/>
              <a:t>22/08/2025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28758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91890" y="1724969"/>
            <a:ext cx="12420184" cy="6262365"/>
          </a:xfrm>
        </p:spPr>
        <p:txBody>
          <a:bodyPr/>
          <a:lstStyle/>
          <a:p>
            <a:r>
              <a:rPr lang="en-US"/>
              <a:t>Click to edit Master title style</a:t>
            </a:r>
            <a:endParaRPr lang="en-US" dirty="0"/>
          </a:p>
        </p:txBody>
      </p:sp>
      <p:sp>
        <p:nvSpPr>
          <p:cNvPr id="3" name="Text Placeholder 2"/>
          <p:cNvSpPr>
            <a:spLocks noGrp="1"/>
          </p:cNvSpPr>
          <p:nvPr>
            <p:ph type="body" idx="1"/>
          </p:nvPr>
        </p:nvSpPr>
        <p:spPr>
          <a:xfrm>
            <a:off x="991892" y="7942328"/>
            <a:ext cx="6091964" cy="3892412"/>
          </a:xfrm>
        </p:spPr>
        <p:txBody>
          <a:bodyPr anchor="b"/>
          <a:lstStyle>
            <a:lvl1pPr marL="0" indent="0">
              <a:buNone/>
              <a:defRPr sz="3780" b="1"/>
            </a:lvl1pPr>
            <a:lvl2pPr marL="719999" indent="0">
              <a:buNone/>
              <a:defRPr sz="3150" b="1"/>
            </a:lvl2pPr>
            <a:lvl3pPr marL="1439997" indent="0">
              <a:buNone/>
              <a:defRPr sz="2835" b="1"/>
            </a:lvl3pPr>
            <a:lvl4pPr marL="2159996" indent="0">
              <a:buNone/>
              <a:defRPr sz="2520" b="1"/>
            </a:lvl4pPr>
            <a:lvl5pPr marL="2879994" indent="0">
              <a:buNone/>
              <a:defRPr sz="2520" b="1"/>
            </a:lvl5pPr>
            <a:lvl6pPr marL="3599993" indent="0">
              <a:buNone/>
              <a:defRPr sz="2520" b="1"/>
            </a:lvl6pPr>
            <a:lvl7pPr marL="4319991" indent="0">
              <a:buNone/>
              <a:defRPr sz="2520" b="1"/>
            </a:lvl7pPr>
            <a:lvl8pPr marL="5039990" indent="0">
              <a:buNone/>
              <a:defRPr sz="2520" b="1"/>
            </a:lvl8pPr>
            <a:lvl9pPr marL="5759988" indent="0">
              <a:buNone/>
              <a:defRPr sz="2520" b="1"/>
            </a:lvl9pPr>
          </a:lstStyle>
          <a:p>
            <a:pPr lvl="0"/>
            <a:r>
              <a:rPr lang="en-US"/>
              <a:t>Click to edit Master text styles</a:t>
            </a:r>
          </a:p>
        </p:txBody>
      </p:sp>
      <p:sp>
        <p:nvSpPr>
          <p:cNvPr id="4" name="Content Placeholder 3"/>
          <p:cNvSpPr>
            <a:spLocks noGrp="1"/>
          </p:cNvSpPr>
          <p:nvPr>
            <p:ph sz="half" idx="2"/>
          </p:nvPr>
        </p:nvSpPr>
        <p:spPr>
          <a:xfrm>
            <a:off x="991892" y="11834740"/>
            <a:ext cx="6091964" cy="17407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290109" y="7942328"/>
            <a:ext cx="6121966" cy="3892412"/>
          </a:xfrm>
        </p:spPr>
        <p:txBody>
          <a:bodyPr anchor="b"/>
          <a:lstStyle>
            <a:lvl1pPr marL="0" indent="0">
              <a:buNone/>
              <a:defRPr sz="3780" b="1"/>
            </a:lvl1pPr>
            <a:lvl2pPr marL="719999" indent="0">
              <a:buNone/>
              <a:defRPr sz="3150" b="1"/>
            </a:lvl2pPr>
            <a:lvl3pPr marL="1439997" indent="0">
              <a:buNone/>
              <a:defRPr sz="2835" b="1"/>
            </a:lvl3pPr>
            <a:lvl4pPr marL="2159996" indent="0">
              <a:buNone/>
              <a:defRPr sz="2520" b="1"/>
            </a:lvl4pPr>
            <a:lvl5pPr marL="2879994" indent="0">
              <a:buNone/>
              <a:defRPr sz="2520" b="1"/>
            </a:lvl5pPr>
            <a:lvl6pPr marL="3599993" indent="0">
              <a:buNone/>
              <a:defRPr sz="2520" b="1"/>
            </a:lvl6pPr>
            <a:lvl7pPr marL="4319991" indent="0">
              <a:buNone/>
              <a:defRPr sz="2520" b="1"/>
            </a:lvl7pPr>
            <a:lvl8pPr marL="5039990" indent="0">
              <a:buNone/>
              <a:defRPr sz="2520" b="1"/>
            </a:lvl8pPr>
            <a:lvl9pPr marL="5759988" indent="0">
              <a:buNone/>
              <a:defRPr sz="2520" b="1"/>
            </a:lvl9pPr>
          </a:lstStyle>
          <a:p>
            <a:pPr lvl="0"/>
            <a:r>
              <a:rPr lang="en-US"/>
              <a:t>Click to edit Master text styles</a:t>
            </a:r>
          </a:p>
        </p:txBody>
      </p:sp>
      <p:sp>
        <p:nvSpPr>
          <p:cNvPr id="6" name="Content Placeholder 5"/>
          <p:cNvSpPr>
            <a:spLocks noGrp="1"/>
          </p:cNvSpPr>
          <p:nvPr>
            <p:ph sz="quarter" idx="4"/>
          </p:nvPr>
        </p:nvSpPr>
        <p:spPr>
          <a:xfrm>
            <a:off x="7290109" y="11834740"/>
            <a:ext cx="6121966" cy="17407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B022E5-DF4A-42B0-8B8E-67D334B3C285}" type="datetimeFigureOut">
              <a:rPr lang="en-GB" smtClean="0"/>
              <a:t>22/08/2025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458081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B022E5-DF4A-42B0-8B8E-67D334B3C285}" type="datetimeFigureOut">
              <a:rPr lang="en-GB" smtClean="0"/>
              <a:t>22/08/2025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2488381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B022E5-DF4A-42B0-8B8E-67D334B3C285}" type="datetimeFigureOut">
              <a:rPr lang="en-GB" smtClean="0"/>
              <a:t>22/08/2025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2832146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91890" y="2159952"/>
            <a:ext cx="4644444" cy="7559834"/>
          </a:xfrm>
        </p:spPr>
        <p:txBody>
          <a:bodyPr anchor="b"/>
          <a:lstStyle>
            <a:lvl1pPr>
              <a:defRPr sz="5039"/>
            </a:lvl1pPr>
          </a:lstStyle>
          <a:p>
            <a:r>
              <a:rPr lang="en-US"/>
              <a:t>Click to edit Master title style</a:t>
            </a:r>
            <a:endParaRPr lang="en-US" dirty="0"/>
          </a:p>
        </p:txBody>
      </p:sp>
      <p:sp>
        <p:nvSpPr>
          <p:cNvPr id="3" name="Content Placeholder 2"/>
          <p:cNvSpPr>
            <a:spLocks noGrp="1"/>
          </p:cNvSpPr>
          <p:nvPr>
            <p:ph idx="1"/>
          </p:nvPr>
        </p:nvSpPr>
        <p:spPr>
          <a:xfrm>
            <a:off x="6121966" y="4664905"/>
            <a:ext cx="7290108" cy="23024494"/>
          </a:xfrm>
        </p:spPr>
        <p:txBody>
          <a:bodyPr/>
          <a:lstStyle>
            <a:lvl1pPr>
              <a:defRPr sz="5039"/>
            </a:lvl1pPr>
            <a:lvl2pPr>
              <a:defRPr sz="4409"/>
            </a:lvl2pPr>
            <a:lvl3pPr>
              <a:defRPr sz="3780"/>
            </a:lvl3pPr>
            <a:lvl4pPr>
              <a:defRPr sz="3150"/>
            </a:lvl4pPr>
            <a:lvl5pPr>
              <a:defRPr sz="3150"/>
            </a:lvl5pPr>
            <a:lvl6pPr>
              <a:defRPr sz="3150"/>
            </a:lvl6pPr>
            <a:lvl7pPr>
              <a:defRPr sz="3150"/>
            </a:lvl7pPr>
            <a:lvl8pPr>
              <a:defRPr sz="3150"/>
            </a:lvl8pPr>
            <a:lvl9pPr>
              <a:defRPr sz="31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91890" y="9719786"/>
            <a:ext cx="4644444" cy="18007107"/>
          </a:xfrm>
        </p:spPr>
        <p:txBody>
          <a:bodyPr/>
          <a:lstStyle>
            <a:lvl1pPr marL="0" indent="0">
              <a:buNone/>
              <a:defRPr sz="2520"/>
            </a:lvl1pPr>
            <a:lvl2pPr marL="719999" indent="0">
              <a:buNone/>
              <a:defRPr sz="2205"/>
            </a:lvl2pPr>
            <a:lvl3pPr marL="1439997" indent="0">
              <a:buNone/>
              <a:defRPr sz="1890"/>
            </a:lvl3pPr>
            <a:lvl4pPr marL="2159996" indent="0">
              <a:buNone/>
              <a:defRPr sz="1575"/>
            </a:lvl4pPr>
            <a:lvl5pPr marL="2879994" indent="0">
              <a:buNone/>
              <a:defRPr sz="1575"/>
            </a:lvl5pPr>
            <a:lvl6pPr marL="3599993" indent="0">
              <a:buNone/>
              <a:defRPr sz="1575"/>
            </a:lvl6pPr>
            <a:lvl7pPr marL="4319991" indent="0">
              <a:buNone/>
              <a:defRPr sz="1575"/>
            </a:lvl7pPr>
            <a:lvl8pPr marL="5039990" indent="0">
              <a:buNone/>
              <a:defRPr sz="1575"/>
            </a:lvl8pPr>
            <a:lvl9pPr marL="5759988" indent="0">
              <a:buNone/>
              <a:defRPr sz="1575"/>
            </a:lvl9pPr>
          </a:lstStyle>
          <a:p>
            <a:pPr lvl="0"/>
            <a:r>
              <a:rPr lang="en-US"/>
              <a:t>Click to edit Master text styles</a:t>
            </a:r>
          </a:p>
        </p:txBody>
      </p:sp>
      <p:sp>
        <p:nvSpPr>
          <p:cNvPr id="5" name="Date Placeholder 4"/>
          <p:cNvSpPr>
            <a:spLocks noGrp="1"/>
          </p:cNvSpPr>
          <p:nvPr>
            <p:ph type="dt" sz="half" idx="10"/>
          </p:nvPr>
        </p:nvSpPr>
        <p:spPr/>
        <p:txBody>
          <a:bodyPr/>
          <a:lstStyle/>
          <a:p>
            <a:fld id="{DAB022E5-DF4A-42B0-8B8E-67D334B3C285}" type="datetimeFigureOut">
              <a:rPr lang="en-GB" smtClean="0"/>
              <a:t>22/08/2025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1187814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91890" y="2159952"/>
            <a:ext cx="4644444" cy="7559834"/>
          </a:xfrm>
        </p:spPr>
        <p:txBody>
          <a:bodyPr anchor="b"/>
          <a:lstStyle>
            <a:lvl1pPr>
              <a:defRPr sz="5039"/>
            </a:lvl1pPr>
          </a:lstStyle>
          <a:p>
            <a:r>
              <a:rPr lang="en-US"/>
              <a:t>Click to edit Master title style</a:t>
            </a:r>
            <a:endParaRPr lang="en-US" dirty="0"/>
          </a:p>
        </p:txBody>
      </p:sp>
      <p:sp>
        <p:nvSpPr>
          <p:cNvPr id="3" name="Picture Placeholder 2"/>
          <p:cNvSpPr>
            <a:spLocks noGrp="1" noChangeAspect="1"/>
          </p:cNvSpPr>
          <p:nvPr>
            <p:ph type="pic" idx="1"/>
          </p:nvPr>
        </p:nvSpPr>
        <p:spPr>
          <a:xfrm>
            <a:off x="6121966" y="4664905"/>
            <a:ext cx="7290108" cy="23024494"/>
          </a:xfrm>
        </p:spPr>
        <p:txBody>
          <a:bodyPr anchor="t"/>
          <a:lstStyle>
            <a:lvl1pPr marL="0" indent="0">
              <a:buNone/>
              <a:defRPr sz="5039"/>
            </a:lvl1pPr>
            <a:lvl2pPr marL="719999" indent="0">
              <a:buNone/>
              <a:defRPr sz="4409"/>
            </a:lvl2pPr>
            <a:lvl3pPr marL="1439997" indent="0">
              <a:buNone/>
              <a:defRPr sz="3780"/>
            </a:lvl3pPr>
            <a:lvl4pPr marL="2159996" indent="0">
              <a:buNone/>
              <a:defRPr sz="3150"/>
            </a:lvl4pPr>
            <a:lvl5pPr marL="2879994" indent="0">
              <a:buNone/>
              <a:defRPr sz="3150"/>
            </a:lvl5pPr>
            <a:lvl6pPr marL="3599993" indent="0">
              <a:buNone/>
              <a:defRPr sz="3150"/>
            </a:lvl6pPr>
            <a:lvl7pPr marL="4319991" indent="0">
              <a:buNone/>
              <a:defRPr sz="3150"/>
            </a:lvl7pPr>
            <a:lvl8pPr marL="5039990" indent="0">
              <a:buNone/>
              <a:defRPr sz="3150"/>
            </a:lvl8pPr>
            <a:lvl9pPr marL="5759988" indent="0">
              <a:buNone/>
              <a:defRPr sz="3150"/>
            </a:lvl9pPr>
          </a:lstStyle>
          <a:p>
            <a:r>
              <a:rPr lang="en-US"/>
              <a:t>Click icon to add picture</a:t>
            </a:r>
            <a:endParaRPr lang="en-US" dirty="0"/>
          </a:p>
        </p:txBody>
      </p:sp>
      <p:sp>
        <p:nvSpPr>
          <p:cNvPr id="4" name="Text Placeholder 3"/>
          <p:cNvSpPr>
            <a:spLocks noGrp="1"/>
          </p:cNvSpPr>
          <p:nvPr>
            <p:ph type="body" sz="half" idx="2"/>
          </p:nvPr>
        </p:nvSpPr>
        <p:spPr>
          <a:xfrm>
            <a:off x="991890" y="9719786"/>
            <a:ext cx="4644444" cy="18007107"/>
          </a:xfrm>
        </p:spPr>
        <p:txBody>
          <a:bodyPr/>
          <a:lstStyle>
            <a:lvl1pPr marL="0" indent="0">
              <a:buNone/>
              <a:defRPr sz="2520"/>
            </a:lvl1pPr>
            <a:lvl2pPr marL="719999" indent="0">
              <a:buNone/>
              <a:defRPr sz="2205"/>
            </a:lvl2pPr>
            <a:lvl3pPr marL="1439997" indent="0">
              <a:buNone/>
              <a:defRPr sz="1890"/>
            </a:lvl3pPr>
            <a:lvl4pPr marL="2159996" indent="0">
              <a:buNone/>
              <a:defRPr sz="1575"/>
            </a:lvl4pPr>
            <a:lvl5pPr marL="2879994" indent="0">
              <a:buNone/>
              <a:defRPr sz="1575"/>
            </a:lvl5pPr>
            <a:lvl6pPr marL="3599993" indent="0">
              <a:buNone/>
              <a:defRPr sz="1575"/>
            </a:lvl6pPr>
            <a:lvl7pPr marL="4319991" indent="0">
              <a:buNone/>
              <a:defRPr sz="1575"/>
            </a:lvl7pPr>
            <a:lvl8pPr marL="5039990" indent="0">
              <a:buNone/>
              <a:defRPr sz="1575"/>
            </a:lvl8pPr>
            <a:lvl9pPr marL="5759988" indent="0">
              <a:buNone/>
              <a:defRPr sz="1575"/>
            </a:lvl9pPr>
          </a:lstStyle>
          <a:p>
            <a:pPr lvl="0"/>
            <a:r>
              <a:rPr lang="en-US"/>
              <a:t>Click to edit Master text styles</a:t>
            </a:r>
          </a:p>
        </p:txBody>
      </p:sp>
      <p:sp>
        <p:nvSpPr>
          <p:cNvPr id="5" name="Date Placeholder 4"/>
          <p:cNvSpPr>
            <a:spLocks noGrp="1"/>
          </p:cNvSpPr>
          <p:nvPr>
            <p:ph type="dt" sz="half" idx="10"/>
          </p:nvPr>
        </p:nvSpPr>
        <p:spPr/>
        <p:txBody>
          <a:bodyPr/>
          <a:lstStyle/>
          <a:p>
            <a:fld id="{DAB022E5-DF4A-42B0-8B8E-67D334B3C285}" type="datetimeFigureOut">
              <a:rPr lang="en-GB" smtClean="0"/>
              <a:t>22/08/2025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3DA5E0-3E9F-4ED0-A192-1811FC5F1851}" type="slidenum">
              <a:rPr lang="en-GB" smtClean="0"/>
              <a:t>‹#›</a:t>
            </a:fld>
            <a:endParaRPr lang="en-GB"/>
          </a:p>
        </p:txBody>
      </p:sp>
    </p:spTree>
    <p:extLst>
      <p:ext uri="{BB962C8B-B14F-4D97-AF65-F5344CB8AC3E}">
        <p14:creationId xmlns:p14="http://schemas.microsoft.com/office/powerpoint/2010/main" val="2633389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90015" y="1724969"/>
            <a:ext cx="12420184" cy="626236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90015" y="8624810"/>
            <a:ext cx="12420184" cy="2055705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015" y="30029347"/>
            <a:ext cx="3240048" cy="1724962"/>
          </a:xfrm>
          <a:prstGeom prst="rect">
            <a:avLst/>
          </a:prstGeom>
        </p:spPr>
        <p:txBody>
          <a:bodyPr vert="horz" lIns="91440" tIns="45720" rIns="91440" bIns="45720" rtlCol="0" anchor="ctr"/>
          <a:lstStyle>
            <a:lvl1pPr algn="l">
              <a:defRPr sz="1890">
                <a:solidFill>
                  <a:schemeClr val="tx1">
                    <a:tint val="75000"/>
                  </a:schemeClr>
                </a:solidFill>
              </a:defRPr>
            </a:lvl1pPr>
          </a:lstStyle>
          <a:p>
            <a:fld id="{DAB022E5-DF4A-42B0-8B8E-67D334B3C285}" type="datetimeFigureOut">
              <a:rPr lang="en-GB" smtClean="0"/>
              <a:t>22/08/2025</a:t>
            </a:fld>
            <a:endParaRPr lang="en-GB"/>
          </a:p>
        </p:txBody>
      </p:sp>
      <p:sp>
        <p:nvSpPr>
          <p:cNvPr id="5" name="Footer Placeholder 4"/>
          <p:cNvSpPr>
            <a:spLocks noGrp="1"/>
          </p:cNvSpPr>
          <p:nvPr>
            <p:ph type="ftr" sz="quarter" idx="3"/>
          </p:nvPr>
        </p:nvSpPr>
        <p:spPr>
          <a:xfrm>
            <a:off x="4770071" y="30029347"/>
            <a:ext cx="4860072" cy="1724962"/>
          </a:xfrm>
          <a:prstGeom prst="rect">
            <a:avLst/>
          </a:prstGeom>
        </p:spPr>
        <p:txBody>
          <a:bodyPr vert="horz" lIns="91440" tIns="45720" rIns="91440" bIns="45720" rtlCol="0" anchor="ctr"/>
          <a:lstStyle>
            <a:lvl1pPr algn="ctr">
              <a:defRPr sz="189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170150" y="30029347"/>
            <a:ext cx="3240048" cy="1724962"/>
          </a:xfrm>
          <a:prstGeom prst="rect">
            <a:avLst/>
          </a:prstGeom>
        </p:spPr>
        <p:txBody>
          <a:bodyPr vert="horz" lIns="91440" tIns="45720" rIns="91440" bIns="45720" rtlCol="0" anchor="ctr"/>
          <a:lstStyle>
            <a:lvl1pPr algn="r">
              <a:defRPr sz="1890">
                <a:solidFill>
                  <a:schemeClr val="tx1">
                    <a:tint val="75000"/>
                  </a:schemeClr>
                </a:solidFill>
              </a:defRPr>
            </a:lvl1pPr>
          </a:lstStyle>
          <a:p>
            <a:fld id="{3B3DA5E0-3E9F-4ED0-A192-1811FC5F1851}" type="slidenum">
              <a:rPr lang="en-GB" smtClean="0"/>
              <a:t>‹#›</a:t>
            </a:fld>
            <a:endParaRPr lang="en-GB"/>
          </a:p>
        </p:txBody>
      </p:sp>
    </p:spTree>
    <p:extLst>
      <p:ext uri="{BB962C8B-B14F-4D97-AF65-F5344CB8AC3E}">
        <p14:creationId xmlns:p14="http://schemas.microsoft.com/office/powerpoint/2010/main" val="635642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439997" rtl="0" eaLnBrk="1" latinLnBrk="0" hangingPunct="1">
        <a:lnSpc>
          <a:spcPct val="90000"/>
        </a:lnSpc>
        <a:spcBef>
          <a:spcPct val="0"/>
        </a:spcBef>
        <a:buNone/>
        <a:defRPr sz="6929" kern="1200">
          <a:solidFill>
            <a:schemeClr val="tx1"/>
          </a:solidFill>
          <a:latin typeface="+mj-lt"/>
          <a:ea typeface="+mj-ea"/>
          <a:cs typeface="+mj-cs"/>
        </a:defRPr>
      </a:lvl1pPr>
    </p:titleStyle>
    <p:bodyStyle>
      <a:lvl1pPr marL="359999" indent="-359999" algn="l" defTabSz="1439997" rtl="0" eaLnBrk="1" latinLnBrk="0" hangingPunct="1">
        <a:lnSpc>
          <a:spcPct val="90000"/>
        </a:lnSpc>
        <a:spcBef>
          <a:spcPts val="1575"/>
        </a:spcBef>
        <a:buFont typeface="Arial" panose="020B0604020202020204" pitchFamily="34" charset="0"/>
        <a:buChar char="•"/>
        <a:defRPr sz="4409" kern="1200">
          <a:solidFill>
            <a:schemeClr val="tx1"/>
          </a:solidFill>
          <a:latin typeface="+mn-lt"/>
          <a:ea typeface="+mn-ea"/>
          <a:cs typeface="+mn-cs"/>
        </a:defRPr>
      </a:lvl1pPr>
      <a:lvl2pPr marL="1079998" indent="-359999" algn="l" defTabSz="1439997" rtl="0" eaLnBrk="1" latinLnBrk="0" hangingPunct="1">
        <a:lnSpc>
          <a:spcPct val="90000"/>
        </a:lnSpc>
        <a:spcBef>
          <a:spcPts val="787"/>
        </a:spcBef>
        <a:buFont typeface="Arial" panose="020B0604020202020204" pitchFamily="34" charset="0"/>
        <a:buChar char="•"/>
        <a:defRPr sz="3780" kern="1200">
          <a:solidFill>
            <a:schemeClr val="tx1"/>
          </a:solidFill>
          <a:latin typeface="+mn-lt"/>
          <a:ea typeface="+mn-ea"/>
          <a:cs typeface="+mn-cs"/>
        </a:defRPr>
      </a:lvl2pPr>
      <a:lvl3pPr marL="1799996" indent="-359999" algn="l" defTabSz="1439997" rtl="0" eaLnBrk="1" latinLnBrk="0" hangingPunct="1">
        <a:lnSpc>
          <a:spcPct val="90000"/>
        </a:lnSpc>
        <a:spcBef>
          <a:spcPts val="787"/>
        </a:spcBef>
        <a:buFont typeface="Arial" panose="020B0604020202020204" pitchFamily="34" charset="0"/>
        <a:buChar char="•"/>
        <a:defRPr sz="3150" kern="1200">
          <a:solidFill>
            <a:schemeClr val="tx1"/>
          </a:solidFill>
          <a:latin typeface="+mn-lt"/>
          <a:ea typeface="+mn-ea"/>
          <a:cs typeface="+mn-cs"/>
        </a:defRPr>
      </a:lvl3pPr>
      <a:lvl4pPr marL="2519995"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4pPr>
      <a:lvl5pPr marL="3239994"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5pPr>
      <a:lvl6pPr marL="3959992"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6pPr>
      <a:lvl7pPr marL="4679991"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7pPr>
      <a:lvl8pPr marL="5399989"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8pPr>
      <a:lvl9pPr marL="6119988"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9pPr>
    </p:bodyStyle>
    <p:otherStyle>
      <a:defPPr>
        <a:defRPr lang="en-US"/>
      </a:defPPr>
      <a:lvl1pPr marL="0" algn="l" defTabSz="1439997" rtl="0" eaLnBrk="1" latinLnBrk="0" hangingPunct="1">
        <a:defRPr sz="2835" kern="1200">
          <a:solidFill>
            <a:schemeClr val="tx1"/>
          </a:solidFill>
          <a:latin typeface="+mn-lt"/>
          <a:ea typeface="+mn-ea"/>
          <a:cs typeface="+mn-cs"/>
        </a:defRPr>
      </a:lvl1pPr>
      <a:lvl2pPr marL="719999" algn="l" defTabSz="1439997" rtl="0" eaLnBrk="1" latinLnBrk="0" hangingPunct="1">
        <a:defRPr sz="2835" kern="1200">
          <a:solidFill>
            <a:schemeClr val="tx1"/>
          </a:solidFill>
          <a:latin typeface="+mn-lt"/>
          <a:ea typeface="+mn-ea"/>
          <a:cs typeface="+mn-cs"/>
        </a:defRPr>
      </a:lvl2pPr>
      <a:lvl3pPr marL="1439997" algn="l" defTabSz="1439997" rtl="0" eaLnBrk="1" latinLnBrk="0" hangingPunct="1">
        <a:defRPr sz="2835" kern="1200">
          <a:solidFill>
            <a:schemeClr val="tx1"/>
          </a:solidFill>
          <a:latin typeface="+mn-lt"/>
          <a:ea typeface="+mn-ea"/>
          <a:cs typeface="+mn-cs"/>
        </a:defRPr>
      </a:lvl3pPr>
      <a:lvl4pPr marL="2159996" algn="l" defTabSz="1439997" rtl="0" eaLnBrk="1" latinLnBrk="0" hangingPunct="1">
        <a:defRPr sz="2835" kern="1200">
          <a:solidFill>
            <a:schemeClr val="tx1"/>
          </a:solidFill>
          <a:latin typeface="+mn-lt"/>
          <a:ea typeface="+mn-ea"/>
          <a:cs typeface="+mn-cs"/>
        </a:defRPr>
      </a:lvl4pPr>
      <a:lvl5pPr marL="2879994" algn="l" defTabSz="1439997" rtl="0" eaLnBrk="1" latinLnBrk="0" hangingPunct="1">
        <a:defRPr sz="2835" kern="1200">
          <a:solidFill>
            <a:schemeClr val="tx1"/>
          </a:solidFill>
          <a:latin typeface="+mn-lt"/>
          <a:ea typeface="+mn-ea"/>
          <a:cs typeface="+mn-cs"/>
        </a:defRPr>
      </a:lvl5pPr>
      <a:lvl6pPr marL="3599993" algn="l" defTabSz="1439997" rtl="0" eaLnBrk="1" latinLnBrk="0" hangingPunct="1">
        <a:defRPr sz="2835" kern="1200">
          <a:solidFill>
            <a:schemeClr val="tx1"/>
          </a:solidFill>
          <a:latin typeface="+mn-lt"/>
          <a:ea typeface="+mn-ea"/>
          <a:cs typeface="+mn-cs"/>
        </a:defRPr>
      </a:lvl6pPr>
      <a:lvl7pPr marL="4319991" algn="l" defTabSz="1439997" rtl="0" eaLnBrk="1" latinLnBrk="0" hangingPunct="1">
        <a:defRPr sz="2835" kern="1200">
          <a:solidFill>
            <a:schemeClr val="tx1"/>
          </a:solidFill>
          <a:latin typeface="+mn-lt"/>
          <a:ea typeface="+mn-ea"/>
          <a:cs typeface="+mn-cs"/>
        </a:defRPr>
      </a:lvl7pPr>
      <a:lvl8pPr marL="5039990" algn="l" defTabSz="1439997" rtl="0" eaLnBrk="1" latinLnBrk="0" hangingPunct="1">
        <a:defRPr sz="2835" kern="1200">
          <a:solidFill>
            <a:schemeClr val="tx1"/>
          </a:solidFill>
          <a:latin typeface="+mn-lt"/>
          <a:ea typeface="+mn-ea"/>
          <a:cs typeface="+mn-cs"/>
        </a:defRPr>
      </a:lvl8pPr>
      <a:lvl9pPr marL="5759988" algn="l" defTabSz="1439997" rtl="0" eaLnBrk="1" latinLnBrk="0" hangingPunct="1">
        <a:defRPr sz="2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6AAD7991-7DD4-17EE-49E6-855609A95A71}"/>
              </a:ext>
            </a:extLst>
          </p:cNvPr>
          <p:cNvSpPr/>
          <p:nvPr/>
        </p:nvSpPr>
        <p:spPr>
          <a:xfrm>
            <a:off x="16960" y="1970908"/>
            <a:ext cx="14400213" cy="1974165"/>
          </a:xfrm>
          <a:prstGeom prst="rect">
            <a:avLst/>
          </a:prstGeom>
          <a:solidFill>
            <a:srgbClr val="00669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18C6916E-5390-955E-3117-D8F1BF87F301}"/>
              </a:ext>
            </a:extLst>
          </p:cNvPr>
          <p:cNvSpPr txBox="1"/>
          <p:nvPr/>
        </p:nvSpPr>
        <p:spPr>
          <a:xfrm>
            <a:off x="483236" y="4133274"/>
            <a:ext cx="13455333" cy="1691425"/>
          </a:xfrm>
          <a:prstGeom prst="rect">
            <a:avLst/>
          </a:prstGeom>
          <a:noFill/>
          <a:ln>
            <a:noFill/>
          </a:ln>
        </p:spPr>
        <p:txBody>
          <a:bodyPr wrap="square" rtlCol="0">
            <a:spAutoFit/>
          </a:bodyPr>
          <a:lstStyle/>
          <a:p>
            <a:r>
              <a:rPr lang="en-US" sz="2000" b="1" i="1" dirty="0" err="1" smtClean="0">
                <a:highlight>
                  <a:srgbClr val="FFFF00"/>
                </a:highlight>
                <a:latin typeface="Times New Roman" panose="02020603050405020304" pitchFamily="18" charset="0"/>
                <a:cs typeface="Times New Roman" panose="02020603050405020304" pitchFamily="18" charset="0"/>
              </a:rPr>
              <a:t>Tóm</a:t>
            </a:r>
            <a:r>
              <a:rPr lang="en-US" sz="2000" b="1" i="1" dirty="0" smtClean="0">
                <a:highlight>
                  <a:srgbClr val="FFFF00"/>
                </a:highlight>
                <a:latin typeface="Times New Roman" panose="02020603050405020304" pitchFamily="18" charset="0"/>
                <a:cs typeface="Times New Roman" panose="02020603050405020304" pitchFamily="18" charset="0"/>
              </a:rPr>
              <a:t> </a:t>
            </a:r>
            <a:r>
              <a:rPr lang="en-US" sz="2000" b="1" i="1" dirty="0" err="1" smtClean="0">
                <a:highlight>
                  <a:srgbClr val="FFFF00"/>
                </a:highlight>
                <a:latin typeface="Times New Roman" panose="02020603050405020304" pitchFamily="18" charset="0"/>
                <a:cs typeface="Times New Roman" panose="02020603050405020304" pitchFamily="18" charset="0"/>
              </a:rPr>
              <a:t>tắt</a:t>
            </a:r>
            <a:r>
              <a:rPr lang="en-US" sz="2000" b="1" i="1" dirty="0" smtClean="0">
                <a:highlight>
                  <a:srgbClr val="FFFF00"/>
                </a:highlight>
                <a:latin typeface="Times New Roman" panose="02020603050405020304" pitchFamily="18" charset="0"/>
                <a:cs typeface="Times New Roman" panose="02020603050405020304" pitchFamily="18" charset="0"/>
              </a:rPr>
              <a:t>: </a:t>
            </a:r>
            <a:r>
              <a:rPr lang="en-US" sz="2000" i="1" dirty="0" smtClean="0">
                <a:highlight>
                  <a:srgbClr val="FFFF00"/>
                </a:highlight>
                <a:latin typeface="Times New Roman" panose="02020603050405020304" pitchFamily="18" charset="0"/>
                <a:cs typeface="Times New Roman" panose="02020603050405020304" pitchFamily="18" charset="0"/>
              </a:rPr>
              <a:t>in </a:t>
            </a:r>
            <a:r>
              <a:rPr lang="en-US" sz="2000" i="1" dirty="0" err="1" smtClean="0">
                <a:highlight>
                  <a:srgbClr val="FFFF00"/>
                </a:highlight>
                <a:latin typeface="Times New Roman" panose="02020603050405020304" pitchFamily="18" charset="0"/>
                <a:cs typeface="Times New Roman" panose="02020603050405020304" pitchFamily="18" charset="0"/>
              </a:rPr>
              <a:t>nghiêng</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không</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quá</a:t>
            </a:r>
            <a:r>
              <a:rPr lang="en-US" sz="2000" i="1" dirty="0" smtClean="0">
                <a:highlight>
                  <a:srgbClr val="FFFF00"/>
                </a:highlight>
                <a:latin typeface="Times New Roman" panose="02020603050405020304" pitchFamily="18" charset="0"/>
                <a:cs typeface="Times New Roman" panose="02020603050405020304" pitchFamily="18" charset="0"/>
              </a:rPr>
              <a:t> 150 </a:t>
            </a:r>
            <a:r>
              <a:rPr lang="en-US" sz="2000" i="1" dirty="0" err="1" smtClean="0">
                <a:highlight>
                  <a:srgbClr val="FFFF00"/>
                </a:highlight>
                <a:latin typeface="Times New Roman" panose="02020603050405020304" pitchFamily="18" charset="0"/>
                <a:cs typeface="Times New Roman" panose="02020603050405020304" pitchFamily="18" charset="0"/>
              </a:rPr>
              <a:t>từ</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Cỡ</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chữ</a:t>
            </a:r>
            <a:r>
              <a:rPr lang="en-US" sz="2000" i="1" dirty="0" smtClean="0">
                <a:highlight>
                  <a:srgbClr val="FFFF00"/>
                </a:highlight>
                <a:latin typeface="Times New Roman" panose="02020603050405020304" pitchFamily="18" charset="0"/>
                <a:cs typeface="Times New Roman" panose="02020603050405020304" pitchFamily="18" charset="0"/>
              </a:rPr>
              <a:t>:  14. </a:t>
            </a:r>
            <a:r>
              <a:rPr lang="en-US" sz="2000" i="1" dirty="0" err="1" smtClean="0">
                <a:highlight>
                  <a:srgbClr val="FFFF00"/>
                </a:highlight>
                <a:latin typeface="Times New Roman" panose="02020603050405020304" pitchFamily="18" charset="0"/>
                <a:cs typeface="Times New Roman" panose="02020603050405020304" pitchFamily="18" charset="0"/>
              </a:rPr>
              <a:t>Kiểu</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chữ</a:t>
            </a:r>
            <a:r>
              <a:rPr lang="en-US" sz="2000" i="1" dirty="0" smtClean="0">
                <a:highlight>
                  <a:srgbClr val="FFFF00"/>
                </a:highlight>
                <a:latin typeface="Times New Roman" panose="02020603050405020304" pitchFamily="18" charset="0"/>
                <a:cs typeface="Times New Roman" panose="02020603050405020304" pitchFamily="18" charset="0"/>
              </a:rPr>
              <a:t>: Time New Roman. </a:t>
            </a:r>
            <a:r>
              <a:rPr lang="en-US" sz="2000" i="1" dirty="0" err="1" smtClean="0">
                <a:highlight>
                  <a:srgbClr val="FFFF00"/>
                </a:highlight>
                <a:latin typeface="Times New Roman" panose="02020603050405020304" pitchFamily="18" charset="0"/>
                <a:cs typeface="Times New Roman" panose="02020603050405020304" pitchFamily="18" charset="0"/>
              </a:rPr>
              <a:t>Cách</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dòng</a:t>
            </a:r>
            <a:r>
              <a:rPr lang="en-US" sz="2000" i="1" dirty="0" smtClean="0">
                <a:highlight>
                  <a:srgbClr val="FFFF00"/>
                </a:highlight>
                <a:latin typeface="Times New Roman" panose="02020603050405020304" pitchFamily="18" charset="0"/>
                <a:cs typeface="Times New Roman" panose="02020603050405020304" pitchFamily="18" charset="0"/>
              </a:rPr>
              <a:t>: single, spacing: Before 6 </a:t>
            </a:r>
            <a:r>
              <a:rPr lang="en-US" sz="2000" i="1" dirty="0" err="1" smtClean="0">
                <a:highlight>
                  <a:srgbClr val="FFFF00"/>
                </a:highlight>
                <a:latin typeface="Times New Roman" panose="02020603050405020304" pitchFamily="18" charset="0"/>
                <a:cs typeface="Times New Roman" panose="02020603050405020304" pitchFamily="18" charset="0"/>
              </a:rPr>
              <a:t>pt</a:t>
            </a:r>
            <a:r>
              <a:rPr lang="en-US" sz="2000" i="1" dirty="0" smtClean="0">
                <a:highlight>
                  <a:srgbClr val="FFFF00"/>
                </a:highlight>
                <a:latin typeface="Times New Roman" panose="02020603050405020304" pitchFamily="18" charset="0"/>
                <a:cs typeface="Times New Roman" panose="02020603050405020304" pitchFamily="18" charset="0"/>
              </a:rPr>
              <a:t>, after 6 pt. </a:t>
            </a:r>
            <a:r>
              <a:rPr lang="en-US" sz="2000" i="1" dirty="0" err="1" smtClean="0">
                <a:highlight>
                  <a:srgbClr val="FFFF00"/>
                </a:highlight>
                <a:latin typeface="Times New Roman" panose="02020603050405020304" pitchFamily="18" charset="0"/>
                <a:cs typeface="Times New Roman" panose="02020603050405020304" pitchFamily="18" charset="0"/>
              </a:rPr>
              <a:t>Lề</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trái</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và</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phải</a:t>
            </a:r>
            <a:r>
              <a:rPr lang="en-US" sz="2000" i="1" dirty="0" smtClean="0">
                <a:highlight>
                  <a:srgbClr val="FFFF00"/>
                </a:highlight>
                <a:latin typeface="Times New Roman" panose="02020603050405020304" pitchFamily="18" charset="0"/>
                <a:cs typeface="Times New Roman" panose="02020603050405020304" pitchFamily="18" charset="0"/>
              </a:rPr>
              <a:t>: 1,5 cm, </a:t>
            </a:r>
            <a:r>
              <a:rPr lang="en-US" sz="2000" i="1" dirty="0" err="1" smtClean="0">
                <a:highlight>
                  <a:srgbClr val="FFFF00"/>
                </a:highlight>
                <a:latin typeface="Times New Roman" panose="02020603050405020304" pitchFamily="18" charset="0"/>
                <a:cs typeface="Times New Roman" panose="02020603050405020304" pitchFamily="18" charset="0"/>
              </a:rPr>
              <a:t>canh</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đều</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hai</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bên</a:t>
            </a:r>
            <a:r>
              <a:rPr lang="en-US" sz="2000" i="1" dirty="0" smtClean="0">
                <a:highlight>
                  <a:srgbClr val="FFFF00"/>
                </a:highlight>
                <a:latin typeface="Times New Roman" panose="02020603050405020304" pitchFamily="18" charset="0"/>
                <a:cs typeface="Times New Roman" panose="02020603050405020304" pitchFamily="18" charset="0"/>
              </a:rPr>
              <a:t>.</a:t>
            </a:r>
          </a:p>
          <a:p>
            <a:pPr algn="just">
              <a:lnSpc>
                <a:spcPct val="107000"/>
              </a:lnSpc>
              <a:spcBef>
                <a:spcPts val="600"/>
              </a:spcBef>
              <a:spcAft>
                <a:spcPts val="600"/>
              </a:spcAft>
            </a:pPr>
            <a:r>
              <a:rPr lang="en-GB" sz="1400" i="1" kern="100" dirty="0" smtClean="0">
                <a:effectLst/>
                <a:latin typeface="Times New Roman" panose="02020603050405020304" pitchFamily="18" charset="0"/>
                <a:ea typeface="Calibri" panose="020F0502020204030204" pitchFamily="34" charset="0"/>
                <a:cs typeface="Times New Roman" panose="02020603050405020304" pitchFamily="18" charset="0"/>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a:t>
            </a:r>
            <a:r>
              <a:rPr lang="en-GB" sz="1400" i="1" kern="100" dirty="0" err="1" smtClean="0">
                <a:effectLst/>
                <a:latin typeface="Times New Roman" panose="02020603050405020304" pitchFamily="18" charset="0"/>
                <a:ea typeface="Calibri" panose="020F0502020204030204" pitchFamily="34" charset="0"/>
                <a:cs typeface="Times New Roman" panose="02020603050405020304" pitchFamily="18" charset="0"/>
              </a:rPr>
              <a:t>Letraset</a:t>
            </a:r>
            <a:r>
              <a:rPr lang="en-GB" sz="1400" i="1" kern="100" dirty="0" smtClean="0">
                <a:effectLst/>
                <a:latin typeface="Times New Roman" panose="02020603050405020304" pitchFamily="18" charset="0"/>
                <a:ea typeface="Calibri" panose="020F0502020204030204" pitchFamily="34" charset="0"/>
                <a:cs typeface="Times New Roman" panose="02020603050405020304" pitchFamily="18" charset="0"/>
              </a:rPr>
              <a:t> sheets containing Lorem Ipsum passages, and more recently with desktop publishing software like Aldus PageMaker including versions of Lorem Ipsum. </a:t>
            </a:r>
            <a:r>
              <a:rPr lang="en-GB" sz="1400" i="1" dirty="0" smtClean="0">
                <a:effectLst/>
                <a:latin typeface="Times New Roman" panose="02020603050405020304" pitchFamily="18" charset="0"/>
                <a:ea typeface="Calibri" panose="020F0502020204030204" pitchFamily="34" charset="0"/>
                <a:cs typeface="Times New Roman" panose="02020603050405020304" pitchFamily="18" charset="0"/>
              </a:rPr>
              <a:t>Where does it come from? Contrary to popular belief, Lorem Ipsum is not simply random text. It has roots in a piece of classical Latin.</a:t>
            </a:r>
            <a:endParaRPr lang="en-GB" sz="1400" i="1"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96FAA844-5824-59E0-520C-458BECFC29E2}"/>
              </a:ext>
            </a:extLst>
          </p:cNvPr>
          <p:cNvSpPr/>
          <p:nvPr/>
        </p:nvSpPr>
        <p:spPr>
          <a:xfrm>
            <a:off x="-2" y="344852"/>
            <a:ext cx="14411843" cy="360274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CB00180C-1C3F-5A8E-A25C-DC0EDE35D191}"/>
              </a:ext>
            </a:extLst>
          </p:cNvPr>
          <p:cNvSpPr/>
          <p:nvPr/>
        </p:nvSpPr>
        <p:spPr>
          <a:xfrm>
            <a:off x="472440" y="5892800"/>
            <a:ext cx="13318173" cy="2946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7634D1BF-221C-7AF2-0A1B-A9809B1DA61D}"/>
              </a:ext>
            </a:extLst>
          </p:cNvPr>
          <p:cNvSpPr/>
          <p:nvPr/>
        </p:nvSpPr>
        <p:spPr>
          <a:xfrm>
            <a:off x="541018" y="8839200"/>
            <a:ext cx="13318173" cy="2946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a:extLst>
              <a:ext uri="{FF2B5EF4-FFF2-40B4-BE49-F238E27FC236}">
                <a16:creationId xmlns:a16="http://schemas.microsoft.com/office/drawing/2014/main" id="{38944CCB-BFAF-DC50-7245-C2392DD5A45E}"/>
              </a:ext>
            </a:extLst>
          </p:cNvPr>
          <p:cNvSpPr/>
          <p:nvPr/>
        </p:nvSpPr>
        <p:spPr>
          <a:xfrm>
            <a:off x="4978" y="10927"/>
            <a:ext cx="14400214" cy="1966014"/>
          </a:xfrm>
          <a:prstGeom prst="rect">
            <a:avLst/>
          </a:prstGeom>
          <a:gradFill flip="none" rotWithShape="1">
            <a:gsLst>
              <a:gs pos="0">
                <a:schemeClr val="accent4">
                  <a:lumMod val="60000"/>
                  <a:lumOff val="40000"/>
                </a:schemeClr>
              </a:gs>
              <a:gs pos="52000">
                <a:schemeClr val="accent4">
                  <a:lumMod val="20000"/>
                  <a:lumOff val="80000"/>
                </a:schemeClr>
              </a:gs>
              <a:gs pos="100000">
                <a:schemeClr val="accent4">
                  <a:lumMod val="60000"/>
                  <a:lumOff val="40000"/>
                </a:scheme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1DE7B29D-1DD1-1586-87FD-EC90DE75EAD7}"/>
              </a:ext>
            </a:extLst>
          </p:cNvPr>
          <p:cNvSpPr txBox="1"/>
          <p:nvPr/>
        </p:nvSpPr>
        <p:spPr>
          <a:xfrm>
            <a:off x="483235" y="5870858"/>
            <a:ext cx="13455333" cy="13911501"/>
          </a:xfrm>
          <a:prstGeom prst="rect">
            <a:avLst/>
          </a:prstGeom>
          <a:noFill/>
          <a:ln>
            <a:noFill/>
          </a:ln>
        </p:spPr>
        <p:txBody>
          <a:bodyPr wrap="square" rtlCol="0">
            <a:spAutoFit/>
          </a:bodyPr>
          <a:lstStyle/>
          <a:p>
            <a:pPr>
              <a:spcBef>
                <a:spcPts val="1200"/>
              </a:spcBef>
              <a:spcAft>
                <a:spcPts val="600"/>
              </a:spcAft>
            </a:pPr>
            <a:r>
              <a:rPr lang="en-US" sz="2000" b="1" dirty="0" err="1">
                <a:highlight>
                  <a:srgbClr val="FFFF00"/>
                </a:highlight>
                <a:latin typeface="Times New Roman" panose="02020603050405020304" pitchFamily="18" charset="0"/>
                <a:cs typeface="Times New Roman" panose="02020603050405020304" pitchFamily="18" charset="0"/>
              </a:rPr>
              <a:t>Kết</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quả</a:t>
            </a:r>
            <a:r>
              <a:rPr lang="en-US" sz="2000" b="1" dirty="0">
                <a:highlight>
                  <a:srgbClr val="FFFF00"/>
                </a:highlight>
                <a:latin typeface="Times New Roman" panose="02020603050405020304" pitchFamily="18" charset="0"/>
                <a:cs typeface="Times New Roman" panose="02020603050405020304" pitchFamily="18" charset="0"/>
              </a:rPr>
              <a:t>: </a:t>
            </a:r>
            <a:r>
              <a:rPr lang="en-US" sz="2000" dirty="0">
                <a:highlight>
                  <a:srgbClr val="FFFF00"/>
                </a:highlight>
                <a:latin typeface="Times New Roman" panose="02020603050405020304" pitchFamily="18" charset="0"/>
                <a:cs typeface="Times New Roman" panose="02020603050405020304" pitchFamily="18" charset="0"/>
              </a:rPr>
              <a:t>in </a:t>
            </a:r>
            <a:r>
              <a:rPr lang="en-US" sz="2000" dirty="0" err="1">
                <a:highlight>
                  <a:srgbClr val="FFFF00"/>
                </a:highlight>
                <a:latin typeface="Times New Roman" panose="02020603050405020304" pitchFamily="18" charset="0"/>
                <a:cs typeface="Times New Roman" panose="02020603050405020304" pitchFamily="18" charset="0"/>
              </a:rPr>
              <a:t>thường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smtClean="0">
                <a:highlight>
                  <a:srgbClr val="FFFF00"/>
                </a:highlight>
                <a:latin typeface="Times New Roman" panose="02020603050405020304" pitchFamily="18" charset="0"/>
                <a:cs typeface="Times New Roman" panose="02020603050405020304" pitchFamily="18" charset="0"/>
              </a:rPr>
              <a:t>Cỡ</a:t>
            </a:r>
            <a:r>
              <a:rPr lang="en-US" sz="2000" dirty="0" smtClean="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14. </a:t>
            </a:r>
            <a:r>
              <a:rPr lang="en-US" sz="2000" dirty="0" err="1">
                <a:highlight>
                  <a:srgbClr val="FFFF00"/>
                </a:highlight>
                <a:latin typeface="Times New Roman" panose="02020603050405020304" pitchFamily="18" charset="0"/>
                <a:cs typeface="Times New Roman" panose="02020603050405020304" pitchFamily="18" charset="0"/>
              </a:rPr>
              <a:t>Kiểu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Time New Roman. </a:t>
            </a:r>
            <a:r>
              <a:rPr lang="en-US" sz="2000" dirty="0" err="1">
                <a:highlight>
                  <a:srgbClr val="FFFF00"/>
                </a:highlight>
                <a:latin typeface="Times New Roman" panose="02020603050405020304" pitchFamily="18" charset="0"/>
                <a:cs typeface="Times New Roman" panose="02020603050405020304" pitchFamily="18" charset="0"/>
              </a:rPr>
              <a:t>Cách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dòng</a:t>
            </a:r>
            <a:r>
              <a:rPr lang="en-US" sz="2000" dirty="0">
                <a:highlight>
                  <a:srgbClr val="FFFF00"/>
                </a:highlight>
                <a:latin typeface="Times New Roman" panose="02020603050405020304" pitchFamily="18" charset="0"/>
                <a:cs typeface="Times New Roman" panose="02020603050405020304" pitchFamily="18" charset="0"/>
              </a:rPr>
              <a:t>: single. Spacing: Before 6 pt, after 6 pt. </a:t>
            </a:r>
            <a:r>
              <a:rPr lang="en-US" sz="2000" dirty="0" err="1">
                <a:highlight>
                  <a:srgbClr val="FFFF00"/>
                </a:highlight>
                <a:latin typeface="Times New Roman" panose="02020603050405020304" pitchFamily="18" charset="0"/>
                <a:cs typeface="Times New Roman" panose="02020603050405020304" pitchFamily="18" charset="0"/>
              </a:rPr>
              <a:t>Lề</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trái</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và</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phải</a:t>
            </a:r>
            <a:r>
              <a:rPr lang="en-US" sz="2000" dirty="0">
                <a:highlight>
                  <a:srgbClr val="FFFF00"/>
                </a:highlight>
                <a:latin typeface="Times New Roman" panose="02020603050405020304" pitchFamily="18" charset="0"/>
                <a:cs typeface="Times New Roman" panose="02020603050405020304" pitchFamily="18" charset="0"/>
              </a:rPr>
              <a:t>: 1,5 cm, </a:t>
            </a:r>
            <a:r>
              <a:rPr lang="en-US" sz="2000" dirty="0" err="1">
                <a:highlight>
                  <a:srgbClr val="FFFF00"/>
                </a:highlight>
                <a:latin typeface="Times New Roman" panose="02020603050405020304" pitchFamily="18" charset="0"/>
                <a:cs typeface="Times New Roman" panose="02020603050405020304" pitchFamily="18" charset="0"/>
              </a:rPr>
              <a:t>canh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đều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hai</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bên</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Tên</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bảng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biểu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sơ</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đồ</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bản</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đồ</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hình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ảnh</a:t>
            </a:r>
            <a:r>
              <a:rPr lang="en-US" sz="2000" dirty="0">
                <a:highlight>
                  <a:srgbClr val="FFFF00"/>
                </a:highlight>
                <a:latin typeface="Times New Roman" panose="02020603050405020304" pitchFamily="18" charset="0"/>
                <a:cs typeface="Times New Roman" panose="02020603050405020304" pitchFamily="18" charset="0"/>
              </a:rPr>
              <a:t> in </a:t>
            </a:r>
            <a:r>
              <a:rPr lang="en-US" sz="2000" dirty="0" err="1">
                <a:highlight>
                  <a:srgbClr val="FFFF00"/>
                </a:highlight>
                <a:latin typeface="Times New Roman" panose="02020603050405020304" pitchFamily="18" charset="0"/>
                <a:cs typeface="Times New Roman" panose="02020603050405020304" pitchFamily="18" charset="0"/>
              </a:rPr>
              <a:t>nghiêng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smtClean="0">
                <a:highlight>
                  <a:srgbClr val="FFFF00"/>
                </a:highlight>
                <a:latin typeface="Times New Roman" panose="02020603050405020304" pitchFamily="18" charset="0"/>
                <a:cs typeface="Times New Roman" panose="02020603050405020304" pitchFamily="18" charset="0"/>
              </a:rPr>
              <a:t>cỡ</a:t>
            </a:r>
            <a:r>
              <a:rPr lang="en-US" sz="2000" dirty="0" smtClean="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12.</a:t>
            </a:r>
          </a:p>
          <a:p>
            <a:pPr algn="l">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What is Lorem Ipsum?</a:t>
            </a:r>
          </a:p>
          <a:p>
            <a:pPr algn="just">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Lorem Ipsum</a:t>
            </a:r>
            <a:r>
              <a:rPr lang="en-GB" sz="1400" b="0" i="0" dirty="0">
                <a:solidFill>
                  <a:srgbClr val="000000"/>
                </a:solidFill>
                <a:effectLst/>
                <a:latin typeface="Times New Roman" panose="02020603050405020304" pitchFamily="18" charset="0"/>
                <a:cs typeface="Times New Roman" panose="02020603050405020304" pitchFamily="18" charset="0"/>
              </a:rPr>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Where does it come from?</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Contrary to popular belief, Lorem Ipsum is not simply random text. It has roots in a piece of classical Latin literature from 45 BC, making it over 2000 years old. Richard McClintock, a Latin professor at Hampden-Sydney College in Virginia, looked up one of the more obscure Latin words, </a:t>
            </a:r>
            <a:r>
              <a:rPr lang="en-GB" sz="1400" b="0" i="0" dirty="0" err="1">
                <a:solidFill>
                  <a:srgbClr val="000000"/>
                </a:solidFill>
                <a:effectLst/>
                <a:latin typeface="Times New Roman" panose="02020603050405020304" pitchFamily="18" charset="0"/>
                <a:cs typeface="Times New Roman" panose="02020603050405020304" pitchFamily="18" charset="0"/>
              </a:rPr>
              <a:t>consectetur</a:t>
            </a:r>
            <a:r>
              <a:rPr lang="en-GB" sz="1400" b="0" i="0" dirty="0">
                <a:solidFill>
                  <a:srgbClr val="000000"/>
                </a:solidFill>
                <a:effectLst/>
                <a:latin typeface="Times New Roman" panose="02020603050405020304" pitchFamily="18" charset="0"/>
                <a:cs typeface="Times New Roman" panose="02020603050405020304" pitchFamily="18" charset="0"/>
              </a:rPr>
              <a:t>, from a Lorem Ipsum passage, and going through the cites of the word in classical literature, discovered the undoubtable source. Lorem Ipsum comes from sections 1.10.32 and 1.10.33 of "de </a:t>
            </a:r>
            <a:r>
              <a:rPr lang="en-GB" sz="1400" b="0" i="0" dirty="0" err="1">
                <a:solidFill>
                  <a:srgbClr val="000000"/>
                </a:solidFill>
                <a:effectLst/>
                <a:latin typeface="Times New Roman" panose="02020603050405020304" pitchFamily="18" charset="0"/>
                <a:cs typeface="Times New Roman" panose="02020603050405020304" pitchFamily="18" charset="0"/>
              </a:rPr>
              <a:t>Finibus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Bonorum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Malorum</a:t>
            </a:r>
            <a:r>
              <a:rPr lang="en-GB" sz="1400" b="0" i="0" dirty="0">
                <a:solidFill>
                  <a:srgbClr val="000000"/>
                </a:solidFill>
                <a:effectLst/>
                <a:latin typeface="Times New Roman" panose="02020603050405020304" pitchFamily="18" charset="0"/>
                <a:cs typeface="Times New Roman" panose="02020603050405020304" pitchFamily="18" charset="0"/>
              </a:rPr>
              <a:t>" (The Extremes of Good and Evil) by Cicero, written in 45 BC. This book is a treatise on the theory of ethics, very popular during the Renaissance. The first line of Lorem Ipsum, "Lorem ipsum </a:t>
            </a:r>
            <a:r>
              <a:rPr lang="en-GB" sz="1400" b="0" i="0" dirty="0" err="1">
                <a:solidFill>
                  <a:srgbClr val="000000"/>
                </a:solidFill>
                <a:effectLst/>
                <a:latin typeface="Times New Roman" panose="02020603050405020304" pitchFamily="18" charset="0"/>
                <a:cs typeface="Times New Roman" panose="02020603050405020304" pitchFamily="18" charset="0"/>
              </a:rPr>
              <a:t>dolor</a:t>
            </a:r>
            <a:r>
              <a:rPr lang="en-GB" sz="1400" b="0" i="0" dirty="0">
                <a:solidFill>
                  <a:srgbClr val="000000"/>
                </a:solidFill>
                <a:effectLst/>
                <a:latin typeface="Times New Roman" panose="02020603050405020304" pitchFamily="18" charset="0"/>
                <a:cs typeface="Times New Roman" panose="02020603050405020304" pitchFamily="18" charset="0"/>
              </a:rPr>
              <a:t> sit </a:t>
            </a:r>
            <a:r>
              <a:rPr lang="en-GB" sz="1400" b="0" i="0" dirty="0" err="1">
                <a:solidFill>
                  <a:srgbClr val="000000"/>
                </a:solidFill>
                <a:effectLst/>
                <a:latin typeface="Times New Roman" panose="02020603050405020304" pitchFamily="18" charset="0"/>
                <a:cs typeface="Times New Roman" panose="02020603050405020304" pitchFamily="18" charset="0"/>
              </a:rPr>
              <a:t>amet</a:t>
            </a:r>
            <a:r>
              <a:rPr lang="en-GB" sz="1400" b="0" i="0" dirty="0">
                <a:solidFill>
                  <a:srgbClr val="000000"/>
                </a:solidFill>
                <a:effectLst/>
                <a:latin typeface="Times New Roman" panose="02020603050405020304" pitchFamily="18" charset="0"/>
                <a:cs typeface="Times New Roman" panose="02020603050405020304" pitchFamily="18" charset="0"/>
              </a:rPr>
              <a:t>..", comes from a line in section 1.10.32.</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The standard chunk of Lorem Ipsum used since the 1500s is reproduced below for those interested. Sections 1.10.32 and 1.10.33 from "de </a:t>
            </a:r>
            <a:r>
              <a:rPr lang="en-GB" sz="1400" b="0" i="0" dirty="0" err="1">
                <a:solidFill>
                  <a:srgbClr val="000000"/>
                </a:solidFill>
                <a:effectLst/>
                <a:latin typeface="Times New Roman" panose="02020603050405020304" pitchFamily="18" charset="0"/>
                <a:cs typeface="Times New Roman" panose="02020603050405020304" pitchFamily="18" charset="0"/>
              </a:rPr>
              <a:t>Finibus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Bonorum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Malorum</a:t>
            </a:r>
            <a:r>
              <a:rPr lang="en-GB" sz="1400" b="0" i="0" dirty="0">
                <a:solidFill>
                  <a:srgbClr val="000000"/>
                </a:solidFill>
                <a:effectLst/>
                <a:latin typeface="Times New Roman" panose="02020603050405020304" pitchFamily="18" charset="0"/>
                <a:cs typeface="Times New Roman" panose="02020603050405020304" pitchFamily="18" charset="0"/>
              </a:rPr>
              <a:t>" by Cicero are also reproduced in their exact original form, accompanied by English versions from the 1914 translation by H. Rackham.</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Why do we use it?</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It is a long established fact that a reader will be distracted by the readable content of a page when looking at its layout. The point of using Lorem Ipsum is that it has a more-or-less normal distribution of letters, as opposed to using 'Content here, content here', making it look like readable English. Many desktop publishing packages and web page editors now use Lorem Ipsum as their default model text, and a search for 'lorem ipsum' will uncover many web sites still in their infancy. Various versions have evolved over the years, sometimes by accident, sometimes on purpose (injected humour and the like).</a:t>
            </a:r>
          </a:p>
          <a:p>
            <a:pPr algn="l"/>
            <a:r>
              <a:rPr lang="en-GB" sz="1400" b="0" i="0" dirty="0">
                <a:solidFill>
                  <a:srgbClr val="000000"/>
                </a:solidFill>
                <a:effectLst/>
                <a:latin typeface="Times New Roman" panose="02020603050405020304" pitchFamily="18" charset="0"/>
                <a:cs typeface="Times New Roman" panose="02020603050405020304" pitchFamily="18" charset="0"/>
              </a:rPr>
              <a:t>Where can I get some?</a:t>
            </a:r>
          </a:p>
          <a:p>
            <a:pPr algn="just"/>
            <a:r>
              <a:rPr lang="en-GB" sz="1400" b="0" i="0" dirty="0">
                <a:solidFill>
                  <a:srgbClr val="000000"/>
                </a:solidFill>
                <a:effectLst/>
                <a:latin typeface="Times New Roman" panose="02020603050405020304" pitchFamily="18" charset="0"/>
                <a:cs typeface="Times New Roman" panose="02020603050405020304" pitchFamily="18" charset="0"/>
              </a:rPr>
              <a:t>There are many variations of passages of Lorem Ipsum available, but the majority have suffered alteration in some form, by injected humour, or randomised words which don't look even slightly believable. If you are going to use a passage of Lorem Ipsum, you need to be sure there isn't anything embarrassing hidden in the middle of text. All the Lorem Ipsum generators on the Internet tend to repeat predefined chunks as necessary, making this the first true generator on the Internet. It uses a dictionary of over 200 Latin words, combined with a handful of model sentence structures, to generate Lorem Ipsum which looks reasonable. The generated Lorem Ipsum is therefore always free from repetition, injected humour, or non-characteristic words etc.</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The standard Lorem Ipsum passage, used since the 1500s</a:t>
            </a:r>
          </a:p>
          <a:p>
            <a:pPr algn="just">
              <a:spcBef>
                <a:spcPts val="600"/>
              </a:spcBef>
              <a:spcAft>
                <a:spcPts val="600"/>
              </a:spcAft>
            </a:pPr>
            <a:r>
              <a:rPr lang="en-GB" sz="1400" dirty="0">
                <a:solidFill>
                  <a:srgbClr val="000000"/>
                </a:solidFill>
                <a:latin typeface="Times New Roman" panose="02020603050405020304" pitchFamily="18" charset="0"/>
                <a:cs typeface="Times New Roman" panose="02020603050405020304" pitchFamily="18" charset="0"/>
              </a:rPr>
              <a:t>"Lorem ipsum </a:t>
            </a:r>
            <a:r>
              <a:rPr lang="en-GB" sz="1400" dirty="0" err="1">
                <a:solidFill>
                  <a:srgbClr val="000000"/>
                </a:solidFill>
                <a:latin typeface="Times New Roman" panose="02020603050405020304" pitchFamily="18" charset="0"/>
                <a:cs typeface="Times New Roman" panose="02020603050405020304" pitchFamily="18" charset="0"/>
              </a:rPr>
              <a:t>dolor</a:t>
            </a:r>
            <a:r>
              <a:rPr lang="en-GB" sz="1400" dirty="0">
                <a:solidFill>
                  <a:srgbClr val="000000"/>
                </a:solidFill>
                <a:latin typeface="Times New Roman" panose="02020603050405020304" pitchFamily="18" charset="0"/>
                <a:cs typeface="Times New Roman" panose="02020603050405020304" pitchFamily="18" charset="0"/>
              </a:rPr>
              <a:t> sit </a:t>
            </a:r>
            <a:r>
              <a:rPr lang="en-GB" sz="1400" dirty="0" err="1">
                <a:solidFill>
                  <a:srgbClr val="000000"/>
                </a:solidFill>
                <a:latin typeface="Times New Roman" panose="02020603050405020304" pitchFamily="18" charset="0"/>
                <a:cs typeface="Times New Roman" panose="02020603050405020304" pitchFamily="18" charset="0"/>
              </a:rPr>
              <a:t>amet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consectetur</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adipiscing</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elit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sed</a:t>
            </a:r>
            <a:r>
              <a:rPr lang="en-GB" sz="1400" dirty="0">
                <a:solidFill>
                  <a:srgbClr val="000000"/>
                </a:solidFill>
                <a:latin typeface="Times New Roman" panose="02020603050405020304" pitchFamily="18" charset="0"/>
                <a:cs typeface="Times New Roman" panose="02020603050405020304" pitchFamily="18" charset="0"/>
              </a:rPr>
              <a:t> do </a:t>
            </a:r>
            <a:r>
              <a:rPr lang="en-GB" sz="1400" dirty="0" err="1">
                <a:solidFill>
                  <a:srgbClr val="000000"/>
                </a:solidFill>
                <a:latin typeface="Times New Roman" panose="02020603050405020304" pitchFamily="18" charset="0"/>
                <a:cs typeface="Times New Roman" panose="02020603050405020304" pitchFamily="18" charset="0"/>
              </a:rPr>
              <a:t>eiusmod</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tempor</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incididunt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ut</a:t>
            </a:r>
            <a:r>
              <a:rPr lang="en-GB" sz="1400" dirty="0">
                <a:solidFill>
                  <a:srgbClr val="000000"/>
                </a:solidFill>
                <a:latin typeface="Times New Roman" panose="02020603050405020304" pitchFamily="18" charset="0"/>
                <a:cs typeface="Times New Roman" panose="02020603050405020304" pitchFamily="18" charset="0"/>
              </a:rPr>
              <a:t> labore et dolore magna </a:t>
            </a:r>
            <a:r>
              <a:rPr lang="en-GB" sz="1400" dirty="0" err="1">
                <a:solidFill>
                  <a:srgbClr val="000000"/>
                </a:solidFill>
                <a:latin typeface="Times New Roman" panose="02020603050405020304" pitchFamily="18" charset="0"/>
                <a:cs typeface="Times New Roman" panose="02020603050405020304" pitchFamily="18" charset="0"/>
              </a:rPr>
              <a:t>aliqua</a:t>
            </a:r>
            <a:r>
              <a:rPr lang="en-GB" sz="1400" dirty="0">
                <a:solidFill>
                  <a:srgbClr val="000000"/>
                </a:solidFill>
                <a:latin typeface="Times New Roman" panose="02020603050405020304" pitchFamily="18" charset="0"/>
                <a:cs typeface="Times New Roman" panose="02020603050405020304" pitchFamily="18" charset="0"/>
              </a:rPr>
              <a:t>. Ut </a:t>
            </a:r>
            <a:r>
              <a:rPr lang="en-GB" sz="1400" dirty="0" err="1">
                <a:solidFill>
                  <a:srgbClr val="000000"/>
                </a:solidFill>
                <a:latin typeface="Times New Roman" panose="02020603050405020304" pitchFamily="18" charset="0"/>
                <a:cs typeface="Times New Roman" panose="02020603050405020304" pitchFamily="18" charset="0"/>
              </a:rPr>
              <a:t>enim</a:t>
            </a:r>
            <a:r>
              <a:rPr lang="en-GB" sz="1400" dirty="0">
                <a:solidFill>
                  <a:srgbClr val="000000"/>
                </a:solidFill>
                <a:latin typeface="Times New Roman" panose="02020603050405020304" pitchFamily="18" charset="0"/>
                <a:cs typeface="Times New Roman" panose="02020603050405020304" pitchFamily="18" charset="0"/>
              </a:rPr>
              <a:t> ad minim </a:t>
            </a:r>
            <a:r>
              <a:rPr lang="en-GB" sz="1400" dirty="0" err="1">
                <a:solidFill>
                  <a:srgbClr val="000000"/>
                </a:solidFill>
                <a:latin typeface="Times New Roman" panose="02020603050405020304" pitchFamily="18" charset="0"/>
                <a:cs typeface="Times New Roman" panose="02020603050405020304" pitchFamily="18" charset="0"/>
              </a:rPr>
              <a:t>veniam</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quis</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nostrud</a:t>
            </a:r>
            <a:r>
              <a:rPr lang="en-GB" sz="1400" dirty="0">
                <a:solidFill>
                  <a:srgbClr val="000000"/>
                </a:solidFill>
                <a:latin typeface="Times New Roman" panose="02020603050405020304" pitchFamily="18" charset="0"/>
                <a:cs typeface="Times New Roman" panose="02020603050405020304" pitchFamily="18" charset="0"/>
              </a:rPr>
              <a:t> exercitation </a:t>
            </a:r>
            <a:r>
              <a:rPr lang="en-GB" sz="1400" dirty="0" err="1">
                <a:solidFill>
                  <a:srgbClr val="000000"/>
                </a:solidFill>
                <a:latin typeface="Times New Roman" panose="02020603050405020304" pitchFamily="18" charset="0"/>
                <a:cs typeface="Times New Roman" panose="02020603050405020304" pitchFamily="18" charset="0"/>
              </a:rPr>
              <a:t>ullamco</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laboris</a:t>
            </a:r>
            <a:r>
              <a:rPr lang="en-GB" sz="1400" dirty="0">
                <a:solidFill>
                  <a:srgbClr val="000000"/>
                </a:solidFill>
                <a:latin typeface="Times New Roman" panose="02020603050405020304" pitchFamily="18" charset="0"/>
                <a:cs typeface="Times New Roman" panose="02020603050405020304" pitchFamily="18" charset="0"/>
              </a:rPr>
              <a:t> nisi </a:t>
            </a:r>
            <a:r>
              <a:rPr lang="en-GB" sz="1400" dirty="0" err="1">
                <a:solidFill>
                  <a:srgbClr val="000000"/>
                </a:solidFill>
                <a:latin typeface="Times New Roman" panose="02020603050405020304" pitchFamily="18" charset="0"/>
                <a:cs typeface="Times New Roman" panose="02020603050405020304" pitchFamily="18" charset="0"/>
              </a:rPr>
              <a:t>ut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aliquip</a:t>
            </a:r>
            <a:r>
              <a:rPr lang="en-GB" sz="1400" dirty="0">
                <a:solidFill>
                  <a:srgbClr val="000000"/>
                </a:solidFill>
                <a:latin typeface="Times New Roman" panose="02020603050405020304" pitchFamily="18" charset="0"/>
                <a:cs typeface="Times New Roman" panose="02020603050405020304" pitchFamily="18" charset="0"/>
              </a:rPr>
              <a:t> ex </a:t>
            </a:r>
            <a:r>
              <a:rPr lang="en-GB" sz="1400" dirty="0" err="1">
                <a:solidFill>
                  <a:srgbClr val="000000"/>
                </a:solidFill>
                <a:latin typeface="Times New Roman" panose="02020603050405020304" pitchFamily="18" charset="0"/>
                <a:cs typeface="Times New Roman" panose="02020603050405020304" pitchFamily="18" charset="0"/>
              </a:rPr>
              <a:t>ea</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commodo</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consequat</a:t>
            </a:r>
            <a:r>
              <a:rPr lang="en-GB" sz="1400" dirty="0">
                <a:solidFill>
                  <a:srgbClr val="000000"/>
                </a:solidFill>
                <a:latin typeface="Times New Roman" panose="02020603050405020304" pitchFamily="18" charset="0"/>
                <a:cs typeface="Times New Roman" panose="02020603050405020304" pitchFamily="18" charset="0"/>
              </a:rPr>
              <a:t>. Duis </a:t>
            </a:r>
            <a:r>
              <a:rPr lang="en-GB" sz="1400" dirty="0" err="1">
                <a:solidFill>
                  <a:srgbClr val="000000"/>
                </a:solidFill>
                <a:latin typeface="Times New Roman" panose="02020603050405020304" pitchFamily="18" charset="0"/>
                <a:cs typeface="Times New Roman" panose="02020603050405020304" pitchFamily="18" charset="0"/>
              </a:rPr>
              <a:t>aute</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irure</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dolor</a:t>
            </a:r>
            <a:r>
              <a:rPr lang="en-GB" sz="1400" dirty="0">
                <a:solidFill>
                  <a:srgbClr val="000000"/>
                </a:solidFill>
                <a:latin typeface="Times New Roman" panose="02020603050405020304" pitchFamily="18" charset="0"/>
                <a:cs typeface="Times New Roman" panose="02020603050405020304" pitchFamily="18" charset="0"/>
              </a:rPr>
              <a:t> in </a:t>
            </a:r>
            <a:r>
              <a:rPr lang="en-GB" sz="1400" dirty="0" err="1">
                <a:solidFill>
                  <a:srgbClr val="000000"/>
                </a:solidFill>
                <a:latin typeface="Times New Roman" panose="02020603050405020304" pitchFamily="18" charset="0"/>
                <a:cs typeface="Times New Roman" panose="02020603050405020304" pitchFamily="18" charset="0"/>
              </a:rPr>
              <a:t>reprehenderit</a:t>
            </a:r>
            <a:r>
              <a:rPr lang="en-GB" sz="1400" dirty="0">
                <a:solidFill>
                  <a:srgbClr val="000000"/>
                </a:solidFill>
                <a:latin typeface="Times New Roman" panose="02020603050405020304" pitchFamily="18" charset="0"/>
                <a:cs typeface="Times New Roman" panose="02020603050405020304" pitchFamily="18" charset="0"/>
              </a:rPr>
              <a:t> in </a:t>
            </a:r>
            <a:r>
              <a:rPr lang="en-GB" sz="1400" dirty="0" err="1">
                <a:solidFill>
                  <a:srgbClr val="000000"/>
                </a:solidFill>
                <a:latin typeface="Times New Roman" panose="02020603050405020304" pitchFamily="18" charset="0"/>
                <a:cs typeface="Times New Roman" panose="02020603050405020304" pitchFamily="18" charset="0"/>
              </a:rPr>
              <a:t>voluptate</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velit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esse</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cillum</a:t>
            </a:r>
            <a:r>
              <a:rPr lang="en-GB" sz="1400" dirty="0">
                <a:solidFill>
                  <a:srgbClr val="000000"/>
                </a:solidFill>
                <a:latin typeface="Times New Roman" panose="02020603050405020304" pitchFamily="18" charset="0"/>
                <a:cs typeface="Times New Roman" panose="02020603050405020304" pitchFamily="18" charset="0"/>
              </a:rPr>
              <a:t> dolore </a:t>
            </a:r>
            <a:r>
              <a:rPr lang="en-GB" sz="1400" dirty="0" err="1">
                <a:solidFill>
                  <a:srgbClr val="000000"/>
                </a:solidFill>
                <a:latin typeface="Times New Roman" panose="02020603050405020304" pitchFamily="18" charset="0"/>
                <a:cs typeface="Times New Roman" panose="02020603050405020304" pitchFamily="18" charset="0"/>
              </a:rPr>
              <a:t>eu</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fugiat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nulla</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pariatur</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Excepteur</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sint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occaecat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cupidatat</a:t>
            </a:r>
            <a:r>
              <a:rPr lang="en-GB" sz="1400" dirty="0">
                <a:solidFill>
                  <a:srgbClr val="000000"/>
                </a:solidFill>
                <a:latin typeface="Times New Roman" panose="02020603050405020304" pitchFamily="18" charset="0"/>
                <a:cs typeface="Times New Roman" panose="02020603050405020304" pitchFamily="18" charset="0"/>
              </a:rPr>
              <a:t> non </a:t>
            </a:r>
            <a:r>
              <a:rPr lang="en-GB" sz="1400" dirty="0" err="1">
                <a:solidFill>
                  <a:srgbClr val="000000"/>
                </a:solidFill>
                <a:latin typeface="Times New Roman" panose="02020603050405020304" pitchFamily="18" charset="0"/>
                <a:cs typeface="Times New Roman" panose="02020603050405020304" pitchFamily="18" charset="0"/>
              </a:rPr>
              <a:t>proident</a:t>
            </a:r>
            <a:r>
              <a:rPr lang="en-GB" sz="1400" dirty="0">
                <a:solidFill>
                  <a:srgbClr val="000000"/>
                </a:solidFill>
                <a:latin typeface="Times New Roman" panose="02020603050405020304" pitchFamily="18" charset="0"/>
                <a:cs typeface="Times New Roman" panose="02020603050405020304" pitchFamily="18" charset="0"/>
              </a:rPr>
              <a:t>, sunt in culpa qui </a:t>
            </a:r>
            <a:r>
              <a:rPr lang="en-GB" sz="1400" dirty="0" err="1">
                <a:solidFill>
                  <a:srgbClr val="000000"/>
                </a:solidFill>
                <a:latin typeface="Times New Roman" panose="02020603050405020304" pitchFamily="18" charset="0"/>
                <a:cs typeface="Times New Roman" panose="02020603050405020304" pitchFamily="18" charset="0"/>
              </a:rPr>
              <a:t>officia</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deserunt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mollit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anim</a:t>
            </a:r>
            <a:r>
              <a:rPr lang="en-GB" sz="1400" dirty="0">
                <a:solidFill>
                  <a:srgbClr val="000000"/>
                </a:solidFill>
                <a:latin typeface="Times New Roman" panose="02020603050405020304" pitchFamily="18" charset="0"/>
                <a:cs typeface="Times New Roman" panose="02020603050405020304" pitchFamily="18" charset="0"/>
              </a:rPr>
              <a:t> id </a:t>
            </a:r>
            <a:r>
              <a:rPr lang="en-GB" sz="1400" dirty="0" err="1">
                <a:solidFill>
                  <a:srgbClr val="000000"/>
                </a:solidFill>
                <a:latin typeface="Times New Roman" panose="02020603050405020304" pitchFamily="18" charset="0"/>
                <a:cs typeface="Times New Roman" panose="02020603050405020304" pitchFamily="18" charset="0"/>
              </a:rPr>
              <a:t>est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laborum</a:t>
            </a:r>
            <a:r>
              <a:rPr lang="en-GB" sz="1400" dirty="0">
                <a:solidFill>
                  <a:srgbClr val="000000"/>
                </a:solidFill>
                <a:latin typeface="Times New Roman" panose="02020603050405020304" pitchFamily="18" charset="0"/>
                <a:cs typeface="Times New Roman" panose="02020603050405020304" pitchFamily="18" charset="0"/>
              </a:rPr>
              <a:t>."</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Section 1.10.32 of "de </a:t>
            </a:r>
            <a:r>
              <a:rPr lang="en-GB" sz="1400" b="1" i="0" dirty="0" err="1">
                <a:solidFill>
                  <a:srgbClr val="000000"/>
                </a:solidFill>
                <a:effectLst/>
                <a:latin typeface="Times New Roman" panose="02020603050405020304" pitchFamily="18" charset="0"/>
                <a:cs typeface="Times New Roman" panose="02020603050405020304" pitchFamily="18" charset="0"/>
              </a:rPr>
              <a:t>Finibus</a:t>
            </a:r>
            <a:r>
              <a:rPr lang="en-GB" sz="1400" b="1" i="0" dirty="0">
                <a:solidFill>
                  <a:srgbClr val="000000"/>
                </a:solidFill>
                <a:effectLst/>
                <a:latin typeface="Times New Roman" panose="02020603050405020304" pitchFamily="18" charset="0"/>
                <a:cs typeface="Times New Roman" panose="02020603050405020304" pitchFamily="18" charset="0"/>
              </a:rPr>
              <a:t> </a:t>
            </a:r>
            <a:r>
              <a:rPr lang="en-GB" sz="1400" b="1" i="0" dirty="0" err="1">
                <a:solidFill>
                  <a:srgbClr val="000000"/>
                </a:solidFill>
                <a:effectLst/>
                <a:latin typeface="Times New Roman" panose="02020603050405020304" pitchFamily="18" charset="0"/>
                <a:cs typeface="Times New Roman" panose="02020603050405020304" pitchFamily="18" charset="0"/>
              </a:rPr>
              <a:t>Bonorum</a:t>
            </a:r>
            <a:r>
              <a:rPr lang="en-GB" sz="1400" b="1" i="0" dirty="0">
                <a:solidFill>
                  <a:srgbClr val="000000"/>
                </a:solidFill>
                <a:effectLst/>
                <a:latin typeface="Times New Roman" panose="02020603050405020304" pitchFamily="18" charset="0"/>
                <a:cs typeface="Times New Roman" panose="02020603050405020304" pitchFamily="18" charset="0"/>
              </a:rPr>
              <a:t> et </a:t>
            </a:r>
            <a:r>
              <a:rPr lang="en-GB" sz="1400" b="1" i="0" dirty="0" err="1">
                <a:solidFill>
                  <a:srgbClr val="000000"/>
                </a:solidFill>
                <a:effectLst/>
                <a:latin typeface="Times New Roman" panose="02020603050405020304" pitchFamily="18" charset="0"/>
                <a:cs typeface="Times New Roman" panose="02020603050405020304" pitchFamily="18" charset="0"/>
              </a:rPr>
              <a:t>Malorum</a:t>
            </a:r>
            <a:r>
              <a:rPr lang="en-GB" sz="1400" b="1" i="0" dirty="0">
                <a:solidFill>
                  <a:srgbClr val="000000"/>
                </a:solidFill>
                <a:effectLst/>
                <a:latin typeface="Times New Roman" panose="02020603050405020304" pitchFamily="18" charset="0"/>
                <a:cs typeface="Times New Roman" panose="02020603050405020304" pitchFamily="18" charset="0"/>
              </a:rPr>
              <a:t>", written by Cicero in 45 BC</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"Sed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perspiciatis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unde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omnis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iste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natus</a:t>
            </a:r>
            <a:r>
              <a:rPr lang="en-GB" sz="1400" b="0" i="0" dirty="0">
                <a:solidFill>
                  <a:srgbClr val="000000"/>
                </a:solidFill>
                <a:effectLst/>
                <a:latin typeface="Times New Roman" panose="02020603050405020304" pitchFamily="18" charset="0"/>
                <a:cs typeface="Times New Roman" panose="02020603050405020304" pitchFamily="18" charset="0"/>
              </a:rPr>
              <a:t> error sit </a:t>
            </a:r>
            <a:r>
              <a:rPr lang="en-GB" sz="1400" b="0" i="0" dirty="0" err="1">
                <a:solidFill>
                  <a:srgbClr val="000000"/>
                </a:solidFill>
                <a:effectLst/>
                <a:latin typeface="Times New Roman" panose="02020603050405020304" pitchFamily="18" charset="0"/>
                <a:cs typeface="Times New Roman" panose="02020603050405020304" pitchFamily="18" charset="0"/>
              </a:rPr>
              <a:t>voluptatem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accusantium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doloremque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laudantium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totam</a:t>
            </a:r>
            <a:r>
              <a:rPr lang="en-GB" sz="1400" b="0" i="0" dirty="0">
                <a:solidFill>
                  <a:srgbClr val="000000"/>
                </a:solidFill>
                <a:effectLst/>
                <a:latin typeface="Times New Roman" panose="02020603050405020304" pitchFamily="18" charset="0"/>
                <a:cs typeface="Times New Roman" panose="02020603050405020304" pitchFamily="18" charset="0"/>
              </a:rPr>
              <a:t> rem </a:t>
            </a:r>
            <a:r>
              <a:rPr lang="en-GB" sz="1400" b="0" i="0" dirty="0" err="1">
                <a:solidFill>
                  <a:srgbClr val="000000"/>
                </a:solidFill>
                <a:effectLst/>
                <a:latin typeface="Times New Roman" panose="02020603050405020304" pitchFamily="18" charset="0"/>
                <a:cs typeface="Times New Roman" panose="02020603050405020304" pitchFamily="18" charset="0"/>
              </a:rPr>
              <a:t>aperiam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eaque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ipsa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quae</a:t>
            </a:r>
            <a:r>
              <a:rPr lang="en-GB" sz="1400" b="0" i="0" dirty="0">
                <a:solidFill>
                  <a:srgbClr val="000000"/>
                </a:solidFill>
                <a:effectLst/>
                <a:latin typeface="Times New Roman" panose="02020603050405020304" pitchFamily="18" charset="0"/>
                <a:cs typeface="Times New Roman" panose="02020603050405020304" pitchFamily="18" charset="0"/>
              </a:rPr>
              <a:t> ab </a:t>
            </a:r>
            <a:r>
              <a:rPr lang="en-GB" sz="1400" b="0" i="0" dirty="0" err="1">
                <a:solidFill>
                  <a:srgbClr val="000000"/>
                </a:solidFill>
                <a:effectLst/>
                <a:latin typeface="Times New Roman" panose="02020603050405020304" pitchFamily="18" charset="0"/>
                <a:cs typeface="Times New Roman" panose="02020603050405020304" pitchFamily="18" charset="0"/>
              </a:rPr>
              <a:t>illo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inventore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veritatis</a:t>
            </a:r>
            <a:r>
              <a:rPr lang="en-GB" sz="1400" b="0" i="0" dirty="0">
                <a:solidFill>
                  <a:srgbClr val="000000"/>
                </a:solidFill>
                <a:effectLst/>
                <a:latin typeface="Times New Roman" panose="02020603050405020304" pitchFamily="18" charset="0"/>
                <a:cs typeface="Times New Roman" panose="02020603050405020304" pitchFamily="18" charset="0"/>
              </a:rPr>
              <a:t> et quasi </a:t>
            </a:r>
            <a:r>
              <a:rPr lang="en-GB" sz="1400" b="0" i="0" dirty="0" err="1">
                <a:solidFill>
                  <a:srgbClr val="000000"/>
                </a:solidFill>
                <a:effectLst/>
                <a:latin typeface="Times New Roman" panose="02020603050405020304" pitchFamily="18" charset="0"/>
                <a:cs typeface="Times New Roman" panose="02020603050405020304" pitchFamily="18" charset="0"/>
              </a:rPr>
              <a:t>architecto</a:t>
            </a:r>
            <a:r>
              <a:rPr lang="en-GB" sz="1400" b="0" i="0" dirty="0">
                <a:solidFill>
                  <a:srgbClr val="000000"/>
                </a:solidFill>
                <a:effectLst/>
                <a:latin typeface="Times New Roman" panose="02020603050405020304" pitchFamily="18" charset="0"/>
                <a:cs typeface="Times New Roman" panose="02020603050405020304" pitchFamily="18" charset="0"/>
              </a:rPr>
              <a:t> beatae vitae dicta sunt </a:t>
            </a:r>
            <a:r>
              <a:rPr lang="en-GB" sz="1400" b="0" i="0" dirty="0" err="1">
                <a:solidFill>
                  <a:srgbClr val="000000"/>
                </a:solidFill>
                <a:effectLst/>
                <a:latin typeface="Times New Roman" panose="02020603050405020304" pitchFamily="18" charset="0"/>
                <a:cs typeface="Times New Roman" panose="02020603050405020304" pitchFamily="18" charset="0"/>
              </a:rPr>
              <a:t>explicabo</a:t>
            </a:r>
            <a:r>
              <a:rPr lang="en-GB" sz="1400" b="0" i="0" dirty="0">
                <a:solidFill>
                  <a:srgbClr val="000000"/>
                </a:solidFill>
                <a:effectLst/>
                <a:latin typeface="Times New Roman" panose="02020603050405020304" pitchFamily="18" charset="0"/>
                <a:cs typeface="Times New Roman" panose="02020603050405020304" pitchFamily="18" charset="0"/>
              </a:rPr>
              <a:t>. Nemo </a:t>
            </a:r>
            <a:r>
              <a:rPr lang="en-GB" sz="1400" b="0" i="0" dirty="0" err="1">
                <a:solidFill>
                  <a:srgbClr val="000000"/>
                </a:solidFill>
                <a:effectLst/>
                <a:latin typeface="Times New Roman" panose="02020603050405020304" pitchFamily="18" charset="0"/>
                <a:cs typeface="Times New Roman" panose="02020603050405020304" pitchFamily="18" charset="0"/>
              </a:rPr>
              <a:t>enim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ipsam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voluptas</a:t>
            </a:r>
            <a:r>
              <a:rPr lang="en-GB" sz="1400" b="0" i="0" dirty="0">
                <a:solidFill>
                  <a:srgbClr val="000000"/>
                </a:solidFill>
                <a:effectLst/>
                <a:latin typeface="Times New Roman" panose="02020603050405020304" pitchFamily="18" charset="0"/>
                <a:cs typeface="Times New Roman" panose="02020603050405020304" pitchFamily="18" charset="0"/>
              </a:rPr>
              <a:t> sit </a:t>
            </a:r>
            <a:r>
              <a:rPr lang="en-GB" sz="1400" b="0" i="0" dirty="0" err="1">
                <a:solidFill>
                  <a:srgbClr val="000000"/>
                </a:solidFill>
                <a:effectLst/>
                <a:latin typeface="Times New Roman" panose="02020603050405020304" pitchFamily="18" charset="0"/>
                <a:cs typeface="Times New Roman" panose="02020603050405020304" pitchFamily="18" charset="0"/>
              </a:rPr>
              <a:t>aspernatur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odit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fugit, </a:t>
            </a:r>
            <a:r>
              <a:rPr lang="en-GB" sz="1400" b="0" i="0" dirty="0" err="1">
                <a:solidFill>
                  <a:srgbClr val="000000"/>
                </a:solidFill>
                <a:effectLst/>
                <a:latin typeface="Times New Roman" panose="02020603050405020304" pitchFamily="18" charset="0"/>
                <a:cs typeface="Times New Roman" panose="02020603050405020304" pitchFamily="18" charset="0"/>
              </a:rPr>
              <a:t>sed</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consequuntur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magni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dolores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eos</a:t>
            </a:r>
            <a:r>
              <a:rPr lang="en-GB" sz="1400" b="0" i="0" dirty="0">
                <a:solidFill>
                  <a:srgbClr val="000000"/>
                </a:solidFill>
                <a:effectLst/>
                <a:latin typeface="Times New Roman" panose="02020603050405020304" pitchFamily="18" charset="0"/>
                <a:cs typeface="Times New Roman" panose="02020603050405020304" pitchFamily="18" charset="0"/>
              </a:rPr>
              <a:t> qui ratione </a:t>
            </a:r>
            <a:r>
              <a:rPr lang="en-GB" sz="1400" b="0" i="0" dirty="0" err="1">
                <a:solidFill>
                  <a:srgbClr val="000000"/>
                </a:solidFill>
                <a:effectLst/>
                <a:latin typeface="Times New Roman" panose="02020603050405020304" pitchFamily="18" charset="0"/>
                <a:cs typeface="Times New Roman" panose="02020603050405020304" pitchFamily="18" charset="0"/>
              </a:rPr>
              <a:t>voluptatem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sequi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nesciunt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Neque</a:t>
            </a:r>
            <a:r>
              <a:rPr lang="en-GB" sz="1400" b="0" i="0" dirty="0">
                <a:solidFill>
                  <a:srgbClr val="000000"/>
                </a:solidFill>
                <a:effectLst/>
                <a:latin typeface="Times New Roman" panose="02020603050405020304" pitchFamily="18" charset="0"/>
                <a:cs typeface="Times New Roman" panose="02020603050405020304" pitchFamily="18" charset="0"/>
              </a:rPr>
              <a:t> porro </a:t>
            </a:r>
            <a:r>
              <a:rPr lang="en-GB" sz="1400" b="0" i="0" dirty="0" err="1">
                <a:solidFill>
                  <a:srgbClr val="000000"/>
                </a:solidFill>
                <a:effectLst/>
                <a:latin typeface="Times New Roman" panose="02020603050405020304" pitchFamily="18" charset="0"/>
                <a:cs typeface="Times New Roman" panose="02020603050405020304" pitchFamily="18" charset="0"/>
              </a:rPr>
              <a:t>quisquam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qui </a:t>
            </a:r>
            <a:r>
              <a:rPr lang="en-GB" sz="1400" b="0" i="0" dirty="0" err="1">
                <a:solidFill>
                  <a:srgbClr val="000000"/>
                </a:solidFill>
                <a:effectLst/>
                <a:latin typeface="Times New Roman" panose="02020603050405020304" pitchFamily="18" charset="0"/>
                <a:cs typeface="Times New Roman" panose="02020603050405020304" pitchFamily="18" charset="0"/>
              </a:rPr>
              <a:t>dolorem</a:t>
            </a:r>
            <a:r>
              <a:rPr lang="en-GB" sz="1400" b="0" i="0" dirty="0">
                <a:solidFill>
                  <a:srgbClr val="000000"/>
                </a:solidFill>
                <a:effectLst/>
                <a:latin typeface="Times New Roman" panose="02020603050405020304" pitchFamily="18" charset="0"/>
                <a:cs typeface="Times New Roman" panose="02020603050405020304" pitchFamily="18" charset="0"/>
              </a:rPr>
              <a:t> ipsum </a:t>
            </a:r>
            <a:r>
              <a:rPr lang="en-GB" sz="1400" b="0" i="0" dirty="0" err="1">
                <a:solidFill>
                  <a:srgbClr val="000000"/>
                </a:solidFill>
                <a:effectLst/>
                <a:latin typeface="Times New Roman" panose="02020603050405020304" pitchFamily="18" charset="0"/>
                <a:cs typeface="Times New Roman" panose="02020603050405020304" pitchFamily="18" charset="0"/>
              </a:rPr>
              <a:t>quia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a:t>
            </a:r>
            <a:r>
              <a:rPr lang="en-GB" sz="1400" b="0" i="0" dirty="0">
                <a:solidFill>
                  <a:srgbClr val="000000"/>
                </a:solidFill>
                <a:effectLst/>
                <a:latin typeface="Times New Roman" panose="02020603050405020304" pitchFamily="18" charset="0"/>
                <a:cs typeface="Times New Roman" panose="02020603050405020304" pitchFamily="18" charset="0"/>
              </a:rPr>
              <a:t> sit </a:t>
            </a:r>
            <a:r>
              <a:rPr lang="en-GB" sz="1400" b="0" i="0" dirty="0" err="1">
                <a:solidFill>
                  <a:srgbClr val="000000"/>
                </a:solidFill>
                <a:effectLst/>
                <a:latin typeface="Times New Roman" panose="02020603050405020304" pitchFamily="18" charset="0"/>
                <a:cs typeface="Times New Roman" panose="02020603050405020304" pitchFamily="18" charset="0"/>
              </a:rPr>
              <a:t>amet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consectetur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adipisci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velit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sed</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quia</a:t>
            </a:r>
            <a:r>
              <a:rPr lang="en-GB" sz="1400" b="0" i="0" dirty="0">
                <a:solidFill>
                  <a:srgbClr val="000000"/>
                </a:solidFill>
                <a:effectLst/>
                <a:latin typeface="Times New Roman" panose="02020603050405020304" pitchFamily="18" charset="0"/>
                <a:cs typeface="Times New Roman" panose="02020603050405020304" pitchFamily="18" charset="0"/>
              </a:rPr>
              <a:t> non </a:t>
            </a:r>
            <a:r>
              <a:rPr lang="en-GB" sz="1400" b="0" i="0" dirty="0" err="1">
                <a:solidFill>
                  <a:srgbClr val="000000"/>
                </a:solidFill>
                <a:effectLst/>
                <a:latin typeface="Times New Roman" panose="02020603050405020304" pitchFamily="18" charset="0"/>
                <a:cs typeface="Times New Roman" panose="02020603050405020304" pitchFamily="18" charset="0"/>
              </a:rPr>
              <a:t>numquam</a:t>
            </a:r>
            <a:r>
              <a:rPr lang="en-GB" sz="1400" b="0" i="0" dirty="0">
                <a:solidFill>
                  <a:srgbClr val="000000"/>
                </a:solidFill>
                <a:effectLst/>
                <a:latin typeface="Times New Roman" panose="02020603050405020304" pitchFamily="18" charset="0"/>
                <a:cs typeface="Times New Roman" panose="02020603050405020304" pitchFamily="18" charset="0"/>
              </a:rPr>
              <a:t> eius </a:t>
            </a:r>
            <a:r>
              <a:rPr lang="en-GB" sz="1400" b="0" i="0" dirty="0" err="1">
                <a:solidFill>
                  <a:srgbClr val="000000"/>
                </a:solidFill>
                <a:effectLst/>
                <a:latin typeface="Times New Roman" panose="02020603050405020304" pitchFamily="18" charset="0"/>
                <a:cs typeface="Times New Roman" panose="02020603050405020304" pitchFamily="18" charset="0"/>
              </a:rPr>
              <a:t>modi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tempora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incidunt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labore et dolore </a:t>
            </a:r>
            <a:r>
              <a:rPr lang="en-GB" sz="1400" b="0" i="0" dirty="0" err="1">
                <a:solidFill>
                  <a:srgbClr val="000000"/>
                </a:solidFill>
                <a:effectLst/>
                <a:latin typeface="Times New Roman" panose="02020603050405020304" pitchFamily="18" charset="0"/>
                <a:cs typeface="Times New Roman" panose="02020603050405020304" pitchFamily="18" charset="0"/>
              </a:rPr>
              <a:t>magnam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aliquam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quaerat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voluptatem</a:t>
            </a:r>
            <a:r>
              <a:rPr lang="en-GB" sz="1400" b="0" i="0" dirty="0">
                <a:solidFill>
                  <a:srgbClr val="000000"/>
                </a:solidFill>
                <a:effectLst/>
                <a:latin typeface="Times New Roman" panose="02020603050405020304" pitchFamily="18" charset="0"/>
                <a:cs typeface="Times New Roman" panose="02020603050405020304" pitchFamily="18" charset="0"/>
              </a:rPr>
              <a:t>. Ut </a:t>
            </a:r>
            <a:r>
              <a:rPr lang="en-GB" sz="1400" b="0" i="0" dirty="0" err="1">
                <a:solidFill>
                  <a:srgbClr val="000000"/>
                </a:solidFill>
                <a:effectLst/>
                <a:latin typeface="Times New Roman" panose="02020603050405020304" pitchFamily="18" charset="0"/>
                <a:cs typeface="Times New Roman" panose="02020603050405020304" pitchFamily="18" charset="0"/>
              </a:rPr>
              <a:t>enim</a:t>
            </a:r>
            <a:r>
              <a:rPr lang="en-GB" sz="1400" b="0" i="0" dirty="0">
                <a:solidFill>
                  <a:srgbClr val="000000"/>
                </a:solidFill>
                <a:effectLst/>
                <a:latin typeface="Times New Roman" panose="02020603050405020304" pitchFamily="18" charset="0"/>
                <a:cs typeface="Times New Roman" panose="02020603050405020304" pitchFamily="18" charset="0"/>
              </a:rPr>
              <a:t> ad minima </a:t>
            </a:r>
            <a:r>
              <a:rPr lang="en-GB" sz="1400" b="0" i="0" dirty="0" err="1">
                <a:solidFill>
                  <a:srgbClr val="000000"/>
                </a:solidFill>
                <a:effectLst/>
                <a:latin typeface="Times New Roman" panose="02020603050405020304" pitchFamily="18" charset="0"/>
                <a:cs typeface="Times New Roman" panose="02020603050405020304" pitchFamily="18" charset="0"/>
              </a:rPr>
              <a:t>veniam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quis</a:t>
            </a:r>
            <a:r>
              <a:rPr lang="en-GB" sz="1400" b="0" i="0" dirty="0">
                <a:solidFill>
                  <a:srgbClr val="000000"/>
                </a:solidFill>
                <a:effectLst/>
                <a:latin typeface="Times New Roman" panose="02020603050405020304" pitchFamily="18" charset="0"/>
                <a:cs typeface="Times New Roman" panose="02020603050405020304" pitchFamily="18" charset="0"/>
              </a:rPr>
              <a:t> nostrum </a:t>
            </a:r>
            <a:r>
              <a:rPr lang="en-GB" sz="1400" b="0" i="0" dirty="0" err="1">
                <a:solidFill>
                  <a:srgbClr val="000000"/>
                </a:solidFill>
                <a:effectLst/>
                <a:latin typeface="Times New Roman" panose="02020603050405020304" pitchFamily="18" charset="0"/>
                <a:cs typeface="Times New Roman" panose="02020603050405020304" pitchFamily="18" charset="0"/>
              </a:rPr>
              <a:t>exercitationem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ullam</a:t>
            </a:r>
            <a:r>
              <a:rPr lang="en-GB" sz="1400" b="0" i="0" dirty="0">
                <a:solidFill>
                  <a:srgbClr val="000000"/>
                </a:solidFill>
                <a:effectLst/>
                <a:latin typeface="Times New Roman" panose="02020603050405020304" pitchFamily="18" charset="0"/>
                <a:cs typeface="Times New Roman" panose="02020603050405020304" pitchFamily="18" charset="0"/>
              </a:rPr>
              <a:t> corporis </a:t>
            </a:r>
            <a:r>
              <a:rPr lang="en-GB" sz="1400" b="0" i="0" dirty="0" err="1">
                <a:solidFill>
                  <a:srgbClr val="000000"/>
                </a:solidFill>
                <a:effectLst/>
                <a:latin typeface="Times New Roman" panose="02020603050405020304" pitchFamily="18" charset="0"/>
                <a:cs typeface="Times New Roman" panose="02020603050405020304" pitchFamily="18" charset="0"/>
              </a:rPr>
              <a:t>suscipit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laboriosam</a:t>
            </a:r>
            <a:r>
              <a:rPr lang="en-GB" sz="1400" b="0" i="0" dirty="0">
                <a:solidFill>
                  <a:srgbClr val="000000"/>
                </a:solidFill>
                <a:effectLst/>
                <a:latin typeface="Times New Roman" panose="02020603050405020304" pitchFamily="18" charset="0"/>
                <a:cs typeface="Times New Roman" panose="02020603050405020304" pitchFamily="18" charset="0"/>
              </a:rPr>
              <a:t>, nisi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aliquid</a:t>
            </a:r>
            <a:r>
              <a:rPr lang="en-GB" sz="1400" b="0" i="0" dirty="0">
                <a:solidFill>
                  <a:srgbClr val="000000"/>
                </a:solidFill>
                <a:effectLst/>
                <a:latin typeface="Times New Roman" panose="02020603050405020304" pitchFamily="18" charset="0"/>
                <a:cs typeface="Times New Roman" panose="02020603050405020304" pitchFamily="18" charset="0"/>
              </a:rPr>
              <a:t> ex </a:t>
            </a:r>
            <a:r>
              <a:rPr lang="en-GB" sz="1400" b="0" i="0" dirty="0" err="1">
                <a:solidFill>
                  <a:srgbClr val="000000"/>
                </a:solidFill>
                <a:effectLst/>
                <a:latin typeface="Times New Roman" panose="02020603050405020304" pitchFamily="18" charset="0"/>
                <a:cs typeface="Times New Roman" panose="02020603050405020304" pitchFamily="18" charset="0"/>
              </a:rPr>
              <a:t>ea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commodi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consequatur</a:t>
            </a:r>
            <a:r>
              <a:rPr lang="en-GB" sz="1400" b="0" i="0" dirty="0">
                <a:solidFill>
                  <a:srgbClr val="000000"/>
                </a:solidFill>
                <a:effectLst/>
                <a:latin typeface="Times New Roman" panose="02020603050405020304" pitchFamily="18" charset="0"/>
                <a:cs typeface="Times New Roman" panose="02020603050405020304" pitchFamily="18" charset="0"/>
              </a:rPr>
              <a:t>? Quis autem </a:t>
            </a:r>
            <a:r>
              <a:rPr lang="en-GB" sz="1400" b="0" i="0" dirty="0" err="1">
                <a:solidFill>
                  <a:srgbClr val="000000"/>
                </a:solidFill>
                <a:effectLst/>
                <a:latin typeface="Times New Roman" panose="02020603050405020304" pitchFamily="18" charset="0"/>
                <a:cs typeface="Times New Roman" panose="02020603050405020304" pitchFamily="18" charset="0"/>
              </a:rPr>
              <a:t>vel</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iure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reprehenderit</a:t>
            </a:r>
            <a:r>
              <a:rPr lang="en-GB" sz="1400" b="0" i="0" dirty="0">
                <a:solidFill>
                  <a:srgbClr val="000000"/>
                </a:solidFill>
                <a:effectLst/>
                <a:latin typeface="Times New Roman" panose="02020603050405020304" pitchFamily="18" charset="0"/>
                <a:cs typeface="Times New Roman" panose="02020603050405020304" pitchFamily="18" charset="0"/>
              </a:rPr>
              <a:t> qui in </a:t>
            </a:r>
            <a:r>
              <a:rPr lang="en-GB" sz="1400" b="0" i="0" dirty="0" err="1">
                <a:solidFill>
                  <a:srgbClr val="000000"/>
                </a:solidFill>
                <a:effectLst/>
                <a:latin typeface="Times New Roman" panose="02020603050405020304" pitchFamily="18" charset="0"/>
                <a:cs typeface="Times New Roman" panose="02020603050405020304" pitchFamily="18" charset="0"/>
              </a:rPr>
              <a:t>ea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velit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esse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quam</a:t>
            </a:r>
            <a:r>
              <a:rPr lang="en-GB" sz="1400" b="0" i="0" dirty="0">
                <a:solidFill>
                  <a:srgbClr val="000000"/>
                </a:solidFill>
                <a:effectLst/>
                <a:latin typeface="Times New Roman" panose="02020603050405020304" pitchFamily="18" charset="0"/>
                <a:cs typeface="Times New Roman" panose="02020603050405020304" pitchFamily="18" charset="0"/>
              </a:rPr>
              <a:t> nihil </a:t>
            </a:r>
            <a:r>
              <a:rPr lang="en-GB" sz="1400" b="0" i="0" dirty="0" err="1">
                <a:solidFill>
                  <a:srgbClr val="000000"/>
                </a:solidFill>
                <a:effectLst/>
                <a:latin typeface="Times New Roman" panose="02020603050405020304" pitchFamily="18" charset="0"/>
                <a:cs typeface="Times New Roman" panose="02020603050405020304" pitchFamily="18" charset="0"/>
              </a:rPr>
              <a:t>molestiae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consequatur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vel</a:t>
            </a:r>
            <a:r>
              <a:rPr lang="en-GB" sz="1400" b="0" i="0" dirty="0">
                <a:solidFill>
                  <a:srgbClr val="000000"/>
                </a:solidFill>
                <a:effectLst/>
                <a:latin typeface="Times New Roman" panose="02020603050405020304" pitchFamily="18" charset="0"/>
                <a:cs typeface="Times New Roman" panose="02020603050405020304" pitchFamily="18" charset="0"/>
              </a:rPr>
              <a:t> illum qui </a:t>
            </a:r>
            <a:r>
              <a:rPr lang="en-GB" sz="1400" b="0" i="0" dirty="0" err="1">
                <a:solidFill>
                  <a:srgbClr val="000000"/>
                </a:solidFill>
                <a:effectLst/>
                <a:latin typeface="Times New Roman" panose="02020603050405020304" pitchFamily="18" charset="0"/>
                <a:cs typeface="Times New Roman" panose="02020603050405020304" pitchFamily="18" charset="0"/>
              </a:rPr>
              <a:t>dolorem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fugiat</a:t>
            </a:r>
            <a:r>
              <a:rPr lang="en-GB" sz="1400" b="0" i="0" dirty="0">
                <a:solidFill>
                  <a:srgbClr val="000000"/>
                </a:solidFill>
                <a:effectLst/>
                <a:latin typeface="Times New Roman" panose="02020603050405020304" pitchFamily="18" charset="0"/>
                <a:cs typeface="Times New Roman" panose="02020603050405020304" pitchFamily="18" charset="0"/>
              </a:rPr>
              <a:t> quo </a:t>
            </a:r>
            <a:r>
              <a:rPr lang="en-GB" sz="1400" b="0" i="0" dirty="0" err="1">
                <a:solidFill>
                  <a:srgbClr val="000000"/>
                </a:solidFill>
                <a:effectLst/>
                <a:latin typeface="Times New Roman" panose="02020603050405020304" pitchFamily="18" charset="0"/>
                <a:cs typeface="Times New Roman" panose="02020603050405020304" pitchFamily="18" charset="0"/>
              </a:rPr>
              <a:t>voluptas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nulla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pariatur</a:t>
            </a:r>
            <a:r>
              <a:rPr lang="en-GB" sz="1400" b="0" i="0" dirty="0">
                <a:solidFill>
                  <a:srgbClr val="000000"/>
                </a:solidFill>
                <a:effectLst/>
                <a:latin typeface="Times New Roman" panose="02020603050405020304" pitchFamily="18" charset="0"/>
                <a:cs typeface="Times New Roman" panose="02020603050405020304" pitchFamily="18" charset="0"/>
              </a:rPr>
              <a:t>?"</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1914 translation by H. Rackham</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"But I must explain to you how all this mistaken idea of denouncing pleasure and praising pain was born and I will give you a complete account of the system, and expound the actual teachings of the great explorer of the truth, the master-builder of human happiness. No one rejects, dislikes, or avoids pleasure itself, because it is pleasure, but because those who do not know how to pursue pleasure rationally encounter consequences that are extremely painful. Nor again is there anyone who loves or pursues or desires to obtain pain of itself, because it is pain, but because occasionally circumstances occur in which toil and pain can procure him some great pleasure. To take a trivial example, which of us ever undertakes laborious physical exercise, except to obtain some advantage from it? But who has any right to find fault with a man who chooses to enjoy a pleasure that has no annoying consequences, or one who avoids a pain that produces no resultant pleasure?"</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Section 1.10.33 of "de </a:t>
            </a:r>
            <a:r>
              <a:rPr lang="en-GB" sz="1400" b="1" i="0" dirty="0" err="1">
                <a:solidFill>
                  <a:srgbClr val="000000"/>
                </a:solidFill>
                <a:effectLst/>
                <a:latin typeface="Times New Roman" panose="02020603050405020304" pitchFamily="18" charset="0"/>
                <a:cs typeface="Times New Roman" panose="02020603050405020304" pitchFamily="18" charset="0"/>
              </a:rPr>
              <a:t>Finibus</a:t>
            </a:r>
            <a:r>
              <a:rPr lang="en-GB" sz="1400" b="1" i="0" dirty="0">
                <a:solidFill>
                  <a:srgbClr val="000000"/>
                </a:solidFill>
                <a:effectLst/>
                <a:latin typeface="Times New Roman" panose="02020603050405020304" pitchFamily="18" charset="0"/>
                <a:cs typeface="Times New Roman" panose="02020603050405020304" pitchFamily="18" charset="0"/>
              </a:rPr>
              <a:t> </a:t>
            </a:r>
            <a:r>
              <a:rPr lang="en-GB" sz="1400" b="1" i="0" dirty="0" err="1">
                <a:solidFill>
                  <a:srgbClr val="000000"/>
                </a:solidFill>
                <a:effectLst/>
                <a:latin typeface="Times New Roman" panose="02020603050405020304" pitchFamily="18" charset="0"/>
                <a:cs typeface="Times New Roman" panose="02020603050405020304" pitchFamily="18" charset="0"/>
              </a:rPr>
              <a:t>Bonorum</a:t>
            </a:r>
            <a:r>
              <a:rPr lang="en-GB" sz="1400" b="1" i="0" dirty="0">
                <a:solidFill>
                  <a:srgbClr val="000000"/>
                </a:solidFill>
                <a:effectLst/>
                <a:latin typeface="Times New Roman" panose="02020603050405020304" pitchFamily="18" charset="0"/>
                <a:cs typeface="Times New Roman" panose="02020603050405020304" pitchFamily="18" charset="0"/>
              </a:rPr>
              <a:t> et </a:t>
            </a:r>
            <a:r>
              <a:rPr lang="en-GB" sz="1400" b="1" i="0" dirty="0" err="1">
                <a:solidFill>
                  <a:srgbClr val="000000"/>
                </a:solidFill>
                <a:effectLst/>
                <a:latin typeface="Times New Roman" panose="02020603050405020304" pitchFamily="18" charset="0"/>
                <a:cs typeface="Times New Roman" panose="02020603050405020304" pitchFamily="18" charset="0"/>
              </a:rPr>
              <a:t>Malorum</a:t>
            </a:r>
            <a:r>
              <a:rPr lang="en-GB" sz="1400" b="1" i="0" dirty="0">
                <a:solidFill>
                  <a:srgbClr val="000000"/>
                </a:solidFill>
                <a:effectLst/>
                <a:latin typeface="Times New Roman" panose="02020603050405020304" pitchFamily="18" charset="0"/>
                <a:cs typeface="Times New Roman" panose="02020603050405020304" pitchFamily="18" charset="0"/>
              </a:rPr>
              <a:t>", written by Cicero in 45 BC</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"At </a:t>
            </a:r>
            <a:r>
              <a:rPr lang="en-GB" sz="1400" b="0" i="0" dirty="0" err="1">
                <a:solidFill>
                  <a:srgbClr val="000000"/>
                </a:solidFill>
                <a:effectLst/>
                <a:latin typeface="Times New Roman" panose="02020603050405020304" pitchFamily="18" charset="0"/>
                <a:cs typeface="Times New Roman" panose="02020603050405020304" pitchFamily="18" charset="0"/>
              </a:rPr>
              <a:t>vero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eos</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accusamus</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iusto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odio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dignissimos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ducimus</a:t>
            </a:r>
            <a:r>
              <a:rPr lang="en-GB" sz="1400" b="0" i="0" dirty="0">
                <a:solidFill>
                  <a:srgbClr val="000000"/>
                </a:solidFill>
                <a:effectLst/>
                <a:latin typeface="Times New Roman" panose="02020603050405020304" pitchFamily="18" charset="0"/>
                <a:cs typeface="Times New Roman" panose="02020603050405020304" pitchFamily="18" charset="0"/>
              </a:rPr>
              <a:t> qui </a:t>
            </a:r>
            <a:r>
              <a:rPr lang="en-GB" sz="1400" b="0" i="0" dirty="0" err="1">
                <a:solidFill>
                  <a:srgbClr val="000000"/>
                </a:solidFill>
                <a:effectLst/>
                <a:latin typeface="Times New Roman" panose="02020603050405020304" pitchFamily="18" charset="0"/>
                <a:cs typeface="Times New Roman" panose="02020603050405020304" pitchFamily="18" charset="0"/>
              </a:rPr>
              <a:t>blanditiis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praesentium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deleniti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atque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corrupti</a:t>
            </a:r>
            <a:r>
              <a:rPr lang="en-GB" sz="1400" b="0" i="0" dirty="0">
                <a:solidFill>
                  <a:srgbClr val="000000"/>
                </a:solidFill>
                <a:effectLst/>
                <a:latin typeface="Times New Roman" panose="02020603050405020304" pitchFamily="18" charset="0"/>
                <a:cs typeface="Times New Roman" panose="02020603050405020304" pitchFamily="18" charset="0"/>
              </a:rPr>
              <a:t> quos </a:t>
            </a:r>
            <a:r>
              <a:rPr lang="en-GB" sz="1400" b="0" i="0" dirty="0" err="1">
                <a:solidFill>
                  <a:srgbClr val="000000"/>
                </a:solidFill>
                <a:effectLst/>
                <a:latin typeface="Times New Roman" panose="02020603050405020304" pitchFamily="18" charset="0"/>
                <a:cs typeface="Times New Roman" panose="02020603050405020304" pitchFamily="18" charset="0"/>
              </a:rPr>
              <a:t>dolores</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quas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molestias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excepturi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sint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occaecati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cupiditate</a:t>
            </a:r>
            <a:r>
              <a:rPr lang="en-GB" sz="1400" b="0" i="0" dirty="0">
                <a:solidFill>
                  <a:srgbClr val="000000"/>
                </a:solidFill>
                <a:effectLst/>
                <a:latin typeface="Times New Roman" panose="02020603050405020304" pitchFamily="18" charset="0"/>
                <a:cs typeface="Times New Roman" panose="02020603050405020304" pitchFamily="18" charset="0"/>
              </a:rPr>
              <a:t> non provident, </a:t>
            </a:r>
            <a:r>
              <a:rPr lang="en-GB" sz="1400" b="0" i="0" dirty="0" err="1">
                <a:solidFill>
                  <a:srgbClr val="000000"/>
                </a:solidFill>
                <a:effectLst/>
                <a:latin typeface="Times New Roman" panose="02020603050405020304" pitchFamily="18" charset="0"/>
                <a:cs typeface="Times New Roman" panose="02020603050405020304" pitchFamily="18" charset="0"/>
              </a:rPr>
              <a:t>similique</a:t>
            </a:r>
            <a:r>
              <a:rPr lang="en-GB" sz="1400" b="0" i="0" dirty="0">
                <a:solidFill>
                  <a:srgbClr val="000000"/>
                </a:solidFill>
                <a:effectLst/>
                <a:latin typeface="Times New Roman" panose="02020603050405020304" pitchFamily="18" charset="0"/>
                <a:cs typeface="Times New Roman" panose="02020603050405020304" pitchFamily="18" charset="0"/>
              </a:rPr>
              <a:t> sunt in culpa qui </a:t>
            </a:r>
            <a:r>
              <a:rPr lang="en-GB" sz="1400" b="0" i="0" dirty="0" err="1">
                <a:solidFill>
                  <a:srgbClr val="000000"/>
                </a:solidFill>
                <a:effectLst/>
                <a:latin typeface="Times New Roman" panose="02020603050405020304" pitchFamily="18" charset="0"/>
                <a:cs typeface="Times New Roman" panose="02020603050405020304" pitchFamily="18" charset="0"/>
              </a:rPr>
              <a:t>officia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deserunt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mollitia</a:t>
            </a:r>
            <a:r>
              <a:rPr lang="en-GB" sz="1400" b="0" i="0" dirty="0">
                <a:solidFill>
                  <a:srgbClr val="000000"/>
                </a:solidFill>
                <a:effectLst/>
                <a:latin typeface="Times New Roman" panose="02020603050405020304" pitchFamily="18" charset="0"/>
                <a:cs typeface="Times New Roman" panose="02020603050405020304" pitchFamily="18" charset="0"/>
              </a:rPr>
              <a:t> animi, id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laborum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dolorum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fuga</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harum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quidem</a:t>
            </a:r>
            <a:r>
              <a:rPr lang="en-GB" sz="1400" b="0" i="0" dirty="0">
                <a:solidFill>
                  <a:srgbClr val="000000"/>
                </a:solidFill>
                <a:effectLst/>
                <a:latin typeface="Times New Roman" panose="02020603050405020304" pitchFamily="18" charset="0"/>
                <a:cs typeface="Times New Roman" panose="02020603050405020304" pitchFamily="18" charset="0"/>
              </a:rPr>
              <a:t> rerum facilis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expedita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distinctio</a:t>
            </a:r>
            <a:r>
              <a:rPr lang="en-GB" sz="1400" b="0" i="0" dirty="0">
                <a:solidFill>
                  <a:srgbClr val="000000"/>
                </a:solidFill>
                <a:effectLst/>
                <a:latin typeface="Times New Roman" panose="02020603050405020304" pitchFamily="18" charset="0"/>
                <a:cs typeface="Times New Roman" panose="02020603050405020304" pitchFamily="18" charset="0"/>
              </a:rPr>
              <a:t>. Nam libero tempore, cum </a:t>
            </a:r>
            <a:r>
              <a:rPr lang="en-GB" sz="1400" b="0" i="0" dirty="0" err="1">
                <a:solidFill>
                  <a:srgbClr val="000000"/>
                </a:solidFill>
                <a:effectLst/>
                <a:latin typeface="Times New Roman" panose="02020603050405020304" pitchFamily="18" charset="0"/>
                <a:cs typeface="Times New Roman" panose="02020603050405020304" pitchFamily="18" charset="0"/>
              </a:rPr>
              <a:t>soluta</a:t>
            </a:r>
            <a:r>
              <a:rPr lang="en-GB" sz="1400" b="0" i="0" dirty="0">
                <a:solidFill>
                  <a:srgbClr val="000000"/>
                </a:solidFill>
                <a:effectLst/>
                <a:latin typeface="Times New Roman" panose="02020603050405020304" pitchFamily="18" charset="0"/>
                <a:cs typeface="Times New Roman" panose="02020603050405020304" pitchFamily="18" charset="0"/>
              </a:rPr>
              <a:t> nobis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eligendi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optio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cumque</a:t>
            </a:r>
            <a:r>
              <a:rPr lang="en-GB" sz="1400" b="0" i="0" dirty="0">
                <a:solidFill>
                  <a:srgbClr val="000000"/>
                </a:solidFill>
                <a:effectLst/>
                <a:latin typeface="Times New Roman" panose="02020603050405020304" pitchFamily="18" charset="0"/>
                <a:cs typeface="Times New Roman" panose="02020603050405020304" pitchFamily="18" charset="0"/>
              </a:rPr>
              <a:t> nihil </a:t>
            </a:r>
            <a:r>
              <a:rPr lang="en-GB" sz="1400" b="0" i="0" dirty="0" err="1">
                <a:solidFill>
                  <a:srgbClr val="000000"/>
                </a:solidFill>
                <a:effectLst/>
                <a:latin typeface="Times New Roman" panose="02020603050405020304" pitchFamily="18" charset="0"/>
                <a:cs typeface="Times New Roman" panose="02020603050405020304" pitchFamily="18" charset="0"/>
              </a:rPr>
              <a:t>impedit</a:t>
            </a:r>
            <a:r>
              <a:rPr lang="en-GB" sz="1400" b="0" i="0" dirty="0">
                <a:solidFill>
                  <a:srgbClr val="000000"/>
                </a:solidFill>
                <a:effectLst/>
                <a:latin typeface="Times New Roman" panose="02020603050405020304" pitchFamily="18" charset="0"/>
                <a:cs typeface="Times New Roman" panose="02020603050405020304" pitchFamily="18" charset="0"/>
              </a:rPr>
              <a:t> quo minus id quod </a:t>
            </a:r>
            <a:r>
              <a:rPr lang="en-GB" sz="1400" b="0" i="0" dirty="0" err="1">
                <a:solidFill>
                  <a:srgbClr val="000000"/>
                </a:solidFill>
                <a:effectLst/>
                <a:latin typeface="Times New Roman" panose="02020603050405020304" pitchFamily="18" charset="0"/>
                <a:cs typeface="Times New Roman" panose="02020603050405020304" pitchFamily="18" charset="0"/>
              </a:rPr>
              <a:t>maxime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placeat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facere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possimus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omnis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assumenda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omnis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repellendus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Temporibus</a:t>
            </a:r>
            <a:r>
              <a:rPr lang="en-GB" sz="1400" b="0" i="0" dirty="0">
                <a:solidFill>
                  <a:srgbClr val="000000"/>
                </a:solidFill>
                <a:effectLst/>
                <a:latin typeface="Times New Roman" panose="02020603050405020304" pitchFamily="18" charset="0"/>
                <a:cs typeface="Times New Roman" panose="02020603050405020304" pitchFamily="18" charset="0"/>
              </a:rPr>
              <a:t> autem </a:t>
            </a:r>
            <a:r>
              <a:rPr lang="en-GB" sz="1400" b="0" i="0" dirty="0" err="1">
                <a:solidFill>
                  <a:srgbClr val="000000"/>
                </a:solidFill>
                <a:effectLst/>
                <a:latin typeface="Times New Roman" panose="02020603050405020304" pitchFamily="18" charset="0"/>
                <a:cs typeface="Times New Roman" panose="02020603050405020304" pitchFamily="18" charset="0"/>
              </a:rPr>
              <a:t>quibusdam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officiis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debitis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rerum </a:t>
            </a:r>
            <a:r>
              <a:rPr lang="en-GB" sz="1400" b="0" i="0" dirty="0" err="1">
                <a:solidFill>
                  <a:srgbClr val="000000"/>
                </a:solidFill>
                <a:effectLst/>
                <a:latin typeface="Times New Roman" panose="02020603050405020304" pitchFamily="18" charset="0"/>
                <a:cs typeface="Times New Roman" panose="02020603050405020304" pitchFamily="18" charset="0"/>
              </a:rPr>
              <a:t>necessitatibus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saepe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eveniet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voluptates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repudiandae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sint</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molestiae</a:t>
            </a:r>
            <a:r>
              <a:rPr lang="en-GB" sz="1400" b="0" i="0" dirty="0">
                <a:solidFill>
                  <a:srgbClr val="000000"/>
                </a:solidFill>
                <a:effectLst/>
                <a:latin typeface="Times New Roman" panose="02020603050405020304" pitchFamily="18" charset="0"/>
                <a:cs typeface="Times New Roman" panose="02020603050405020304" pitchFamily="18" charset="0"/>
              </a:rPr>
              <a:t> non </a:t>
            </a:r>
            <a:r>
              <a:rPr lang="en-GB" sz="1400" b="0" i="0" dirty="0" err="1">
                <a:solidFill>
                  <a:srgbClr val="000000"/>
                </a:solidFill>
                <a:effectLst/>
                <a:latin typeface="Times New Roman" panose="02020603050405020304" pitchFamily="18" charset="0"/>
                <a:cs typeface="Times New Roman" panose="02020603050405020304" pitchFamily="18" charset="0"/>
              </a:rPr>
              <a:t>recusandae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Itaque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earum</a:t>
            </a:r>
            <a:r>
              <a:rPr lang="en-GB" sz="1400" b="0" i="0" dirty="0">
                <a:solidFill>
                  <a:srgbClr val="000000"/>
                </a:solidFill>
                <a:effectLst/>
                <a:latin typeface="Times New Roman" panose="02020603050405020304" pitchFamily="18" charset="0"/>
                <a:cs typeface="Times New Roman" panose="02020603050405020304" pitchFamily="18" charset="0"/>
              </a:rPr>
              <a:t> rerum hic </a:t>
            </a:r>
            <a:r>
              <a:rPr lang="en-GB" sz="1400" b="0" i="0" dirty="0" err="1">
                <a:solidFill>
                  <a:srgbClr val="000000"/>
                </a:solidFill>
                <a:effectLst/>
                <a:latin typeface="Times New Roman" panose="02020603050405020304" pitchFamily="18" charset="0"/>
                <a:cs typeface="Times New Roman" panose="02020603050405020304" pitchFamily="18" charset="0"/>
              </a:rPr>
              <a:t>tenetur</a:t>
            </a:r>
            <a:r>
              <a:rPr lang="en-GB" sz="1400" b="0" i="0" dirty="0">
                <a:solidFill>
                  <a:srgbClr val="000000"/>
                </a:solidFill>
                <a:effectLst/>
                <a:latin typeface="Times New Roman" panose="02020603050405020304" pitchFamily="18" charset="0"/>
                <a:cs typeface="Times New Roman" panose="02020603050405020304" pitchFamily="18" charset="0"/>
              </a:rPr>
              <a:t> a </a:t>
            </a:r>
            <a:r>
              <a:rPr lang="en-GB" sz="1400" b="0" i="0" dirty="0" err="1">
                <a:solidFill>
                  <a:srgbClr val="000000"/>
                </a:solidFill>
                <a:effectLst/>
                <a:latin typeface="Times New Roman" panose="02020603050405020304" pitchFamily="18" charset="0"/>
                <a:cs typeface="Times New Roman" panose="02020603050405020304" pitchFamily="18" charset="0"/>
              </a:rPr>
              <a:t>sapiente</a:t>
            </a:r>
            <a:r>
              <a:rPr lang="en-GB" sz="1400" b="0" i="0" dirty="0">
                <a:solidFill>
                  <a:srgbClr val="000000"/>
                </a:solidFill>
                <a:effectLst/>
                <a:latin typeface="Times New Roman" panose="02020603050405020304" pitchFamily="18" charset="0"/>
                <a:cs typeface="Times New Roman" panose="02020603050405020304" pitchFamily="18" charset="0"/>
              </a:rPr>
              <a:t> delectus,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reiciendis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maiores</a:t>
            </a:r>
            <a:r>
              <a:rPr lang="en-GB" sz="1400" b="0" i="0" dirty="0">
                <a:solidFill>
                  <a:srgbClr val="000000"/>
                </a:solidFill>
                <a:effectLst/>
                <a:latin typeface="Times New Roman" panose="02020603050405020304" pitchFamily="18" charset="0"/>
                <a:cs typeface="Times New Roman" panose="02020603050405020304" pitchFamily="18" charset="0"/>
              </a:rPr>
              <a:t> alias </a:t>
            </a:r>
            <a:r>
              <a:rPr lang="en-GB" sz="1400" b="0" i="0" dirty="0" err="1">
                <a:solidFill>
                  <a:srgbClr val="000000"/>
                </a:solidFill>
                <a:effectLst/>
                <a:latin typeface="Times New Roman" panose="02020603050405020304" pitchFamily="18" charset="0"/>
                <a:cs typeface="Times New Roman" panose="02020603050405020304" pitchFamily="18" charset="0"/>
              </a:rPr>
              <a:t>consequatur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perferendis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asperiores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repellat</a:t>
            </a:r>
            <a:r>
              <a:rPr lang="en-GB" sz="1400" b="0" i="0" dirty="0">
                <a:solidFill>
                  <a:srgbClr val="000000"/>
                </a:solidFill>
                <a:effectLst/>
                <a:latin typeface="Times New Roman" panose="02020603050405020304" pitchFamily="18" charset="0"/>
                <a:cs typeface="Times New Roman" panose="02020603050405020304" pitchFamily="18" charset="0"/>
              </a:rPr>
              <a:t>."</a:t>
            </a:r>
          </a:p>
          <a:p>
            <a:pPr algn="just"/>
            <a:endParaRPr lang="en-GB" sz="1600" b="0" i="0" dirty="0">
              <a:solidFill>
                <a:srgbClr val="000000"/>
              </a:solidFill>
              <a:effectLst/>
              <a:latin typeface="Times New Roman" panose="02020603050405020304" pitchFamily="18" charset="0"/>
              <a:cs typeface="Times New Roman" panose="02020603050405020304" pitchFamily="18" charset="0"/>
            </a:endParaRPr>
          </a:p>
          <a:p>
            <a:pPr algn="just">
              <a:spcBef>
                <a:spcPts val="600"/>
              </a:spcBef>
              <a:spcAft>
                <a:spcPts val="600"/>
              </a:spcAft>
            </a:pPr>
            <a:endParaRPr lang="en-US" sz="2400" dirty="0">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0F50ED7E-B8F6-95C8-EF6A-657102B114DD}"/>
              </a:ext>
            </a:extLst>
          </p:cNvPr>
          <p:cNvSpPr txBox="1"/>
          <p:nvPr/>
        </p:nvSpPr>
        <p:spPr>
          <a:xfrm>
            <a:off x="483235" y="27045018"/>
            <a:ext cx="13444587" cy="1987852"/>
          </a:xfrm>
          <a:prstGeom prst="rect">
            <a:avLst/>
          </a:prstGeom>
          <a:noFill/>
          <a:ln>
            <a:noFill/>
          </a:ln>
        </p:spPr>
        <p:txBody>
          <a:bodyPr wrap="square" rtlCol="0">
            <a:spAutoFit/>
          </a:bodyPr>
          <a:lstStyle/>
          <a:p>
            <a:r>
              <a:rPr lang="en-US" sz="2000" b="1" dirty="0" err="1">
                <a:highlight>
                  <a:srgbClr val="FFFF00"/>
                </a:highlight>
                <a:latin typeface="Times New Roman" panose="02020603050405020304" pitchFamily="18" charset="0"/>
                <a:cs typeface="Times New Roman" panose="02020603050405020304" pitchFamily="18" charset="0"/>
              </a:rPr>
              <a:t>Kết</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luận</a:t>
            </a:r>
            <a:r>
              <a:rPr lang="en-US" sz="2000" b="1" dirty="0">
                <a:highlight>
                  <a:srgbClr val="FFFF00"/>
                </a:highlight>
                <a:latin typeface="Times New Roman" panose="02020603050405020304" pitchFamily="18" charset="0"/>
                <a:cs typeface="Times New Roman" panose="02020603050405020304" pitchFamily="18" charset="0"/>
              </a:rPr>
              <a:t>: </a:t>
            </a:r>
            <a:r>
              <a:rPr lang="en-US" sz="2000" dirty="0">
                <a:highlight>
                  <a:srgbClr val="FFFF00"/>
                </a:highlight>
                <a:latin typeface="Times New Roman" panose="02020603050405020304" pitchFamily="18" charset="0"/>
                <a:cs typeface="Times New Roman" panose="02020603050405020304" pitchFamily="18" charset="0"/>
              </a:rPr>
              <a:t>in </a:t>
            </a:r>
            <a:r>
              <a:rPr lang="en-US" sz="2000" dirty="0" err="1">
                <a:highlight>
                  <a:srgbClr val="FFFF00"/>
                </a:highlight>
                <a:latin typeface="Times New Roman" panose="02020603050405020304" pitchFamily="18" charset="0"/>
                <a:cs typeface="Times New Roman" panose="02020603050405020304" pitchFamily="18" charset="0"/>
              </a:rPr>
              <a:t>thường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không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quá</a:t>
            </a:r>
            <a:r>
              <a:rPr lang="en-US" sz="2000" dirty="0">
                <a:highlight>
                  <a:srgbClr val="FFFF00"/>
                </a:highlight>
                <a:latin typeface="Times New Roman" panose="02020603050405020304" pitchFamily="18" charset="0"/>
                <a:cs typeface="Times New Roman" panose="02020603050405020304" pitchFamily="18" charset="0"/>
              </a:rPr>
              <a:t> 150 </a:t>
            </a:r>
            <a:r>
              <a:rPr lang="en-US" sz="2000" dirty="0" err="1">
                <a:highlight>
                  <a:srgbClr val="FFFF00"/>
                </a:highlight>
                <a:latin typeface="Times New Roman" panose="02020603050405020304" pitchFamily="18" charset="0"/>
                <a:cs typeface="Times New Roman" panose="02020603050405020304" pitchFamily="18" charset="0"/>
              </a:rPr>
              <a:t>từ</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smtClean="0">
                <a:highlight>
                  <a:srgbClr val="FFFF00"/>
                </a:highlight>
                <a:latin typeface="Times New Roman" panose="02020603050405020304" pitchFamily="18" charset="0"/>
                <a:cs typeface="Times New Roman" panose="02020603050405020304" pitchFamily="18" charset="0"/>
              </a:rPr>
              <a:t>Cỡ</a:t>
            </a:r>
            <a:r>
              <a:rPr lang="en-US" sz="2000" dirty="0" smtClean="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14. </a:t>
            </a:r>
            <a:r>
              <a:rPr lang="en-US" sz="2000" dirty="0" err="1">
                <a:highlight>
                  <a:srgbClr val="FFFF00"/>
                </a:highlight>
                <a:latin typeface="Times New Roman" panose="02020603050405020304" pitchFamily="18" charset="0"/>
                <a:cs typeface="Times New Roman" panose="02020603050405020304" pitchFamily="18" charset="0"/>
              </a:rPr>
              <a:t>Kiểu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Time New Roman. </a:t>
            </a:r>
            <a:r>
              <a:rPr lang="en-US" sz="2000" dirty="0" err="1">
                <a:highlight>
                  <a:srgbClr val="FFFF00"/>
                </a:highlight>
                <a:latin typeface="Times New Roman" panose="02020603050405020304" pitchFamily="18" charset="0"/>
                <a:cs typeface="Times New Roman" panose="02020603050405020304" pitchFamily="18" charset="0"/>
              </a:rPr>
              <a:t>Cách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dòng</a:t>
            </a:r>
            <a:r>
              <a:rPr lang="en-US" sz="2000" dirty="0">
                <a:highlight>
                  <a:srgbClr val="FFFF00"/>
                </a:highlight>
                <a:latin typeface="Times New Roman" panose="02020603050405020304" pitchFamily="18" charset="0"/>
                <a:cs typeface="Times New Roman" panose="02020603050405020304" pitchFamily="18" charset="0"/>
              </a:rPr>
              <a:t>: single, spacing: Before 6 pt, after 6 pt. </a:t>
            </a:r>
            <a:r>
              <a:rPr lang="en-US" sz="2000" dirty="0" err="1">
                <a:highlight>
                  <a:srgbClr val="FFFF00"/>
                </a:highlight>
                <a:latin typeface="Times New Roman" panose="02020603050405020304" pitchFamily="18" charset="0"/>
                <a:cs typeface="Times New Roman" panose="02020603050405020304" pitchFamily="18" charset="0"/>
              </a:rPr>
              <a:t>Lề</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trái</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và</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phải</a:t>
            </a:r>
            <a:r>
              <a:rPr lang="en-US" sz="2000" dirty="0">
                <a:highlight>
                  <a:srgbClr val="FFFF00"/>
                </a:highlight>
                <a:latin typeface="Times New Roman" panose="02020603050405020304" pitchFamily="18" charset="0"/>
                <a:cs typeface="Times New Roman" panose="02020603050405020304" pitchFamily="18" charset="0"/>
              </a:rPr>
              <a:t>: 1,5 cm, </a:t>
            </a:r>
            <a:r>
              <a:rPr lang="en-US" sz="2000" dirty="0" err="1">
                <a:highlight>
                  <a:srgbClr val="FFFF00"/>
                </a:highlight>
                <a:latin typeface="Times New Roman" panose="02020603050405020304" pitchFamily="18" charset="0"/>
                <a:cs typeface="Times New Roman" panose="02020603050405020304" pitchFamily="18" charset="0"/>
              </a:rPr>
              <a:t>canh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đều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hai</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bên</a:t>
            </a:r>
            <a:r>
              <a:rPr lang="en-US" sz="2000" dirty="0">
                <a:highlight>
                  <a:srgbClr val="FFFF00"/>
                </a:highlight>
                <a:latin typeface="Times New Roman" panose="02020603050405020304" pitchFamily="18" charset="0"/>
                <a:cs typeface="Times New Roman" panose="02020603050405020304" pitchFamily="18" charset="0"/>
              </a:rPr>
              <a:t>.</a:t>
            </a:r>
          </a:p>
          <a:p>
            <a:pPr algn="just">
              <a:lnSpc>
                <a:spcPct val="107000"/>
              </a:lnSpc>
              <a:spcBef>
                <a:spcPts val="600"/>
              </a:spcBef>
              <a:spcAft>
                <a:spcPts val="600"/>
              </a:spcAft>
            </a:pP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Lorem Ipsum is simply dummy text of the printing and typesetting industry. Lorem Ipsum has been the industry's standard dummy text ever since the 1500s, when </a:t>
            </a: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 </a:t>
            </a:r>
            <a:r>
              <a:rPr lang="en-GB" sz="1400" dirty="0">
                <a:effectLst/>
                <a:latin typeface="Times New Roman" panose="02020603050405020304" pitchFamily="18" charset="0"/>
                <a:ea typeface="Calibri" panose="020F0502020204030204" pitchFamily="34" charset="0"/>
                <a:cs typeface="Times New Roman" panose="02020603050405020304" pitchFamily="18" charset="0"/>
              </a:rPr>
              <a:t>Where does it come from? Contrary to popular belief, Lorem Ipsum is not simply random text. It has roots in a piece of classical Latin.</a:t>
            </a:r>
            <a:endParaRPr lang="en-GB" sz="1400" dirty="0">
              <a:latin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id="{CE27D75C-45DF-6B3F-59E0-4500E85C5385}"/>
              </a:ext>
            </a:extLst>
          </p:cNvPr>
          <p:cNvSpPr/>
          <p:nvPr/>
        </p:nvSpPr>
        <p:spPr>
          <a:xfrm>
            <a:off x="8884920" y="19125416"/>
            <a:ext cx="4905693" cy="2376886"/>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45522A75-B08E-CE49-A817-211914048628}"/>
              </a:ext>
            </a:extLst>
          </p:cNvPr>
          <p:cNvSpPr txBox="1"/>
          <p:nvPr/>
        </p:nvSpPr>
        <p:spPr>
          <a:xfrm>
            <a:off x="9372495" y="19738008"/>
            <a:ext cx="4086183" cy="646331"/>
          </a:xfrm>
          <a:prstGeom prst="rect">
            <a:avLst/>
          </a:prstGeom>
          <a:noFill/>
        </p:spPr>
        <p:txBody>
          <a:bodyPr wrap="none" rtlCol="0">
            <a:spAutoFit/>
          </a:bodyPr>
          <a:lstStyle/>
          <a:p>
            <a:pPr algn="ctr"/>
            <a:r>
              <a:rPr lang="en-US" dirty="0" err="1"/>
              <a:t>Hình</a:t>
            </a:r>
            <a:r>
              <a:rPr lang="en-US" dirty="0"/>
              <a:t> </a:t>
            </a:r>
            <a:r>
              <a:rPr lang="en-US" dirty="0" err="1"/>
              <a:t>ảnh</a:t>
            </a:r>
            <a:r>
              <a:rPr lang="en-US" dirty="0"/>
              <a:t>, </a:t>
            </a:r>
            <a:r>
              <a:rPr lang="en-US" dirty="0" err="1"/>
              <a:t>bản</a:t>
            </a:r>
            <a:r>
              <a:rPr lang="en-US" dirty="0"/>
              <a:t> </a:t>
            </a:r>
            <a:r>
              <a:rPr lang="en-US" dirty="0" err="1"/>
              <a:t>đồ</a:t>
            </a:r>
            <a:r>
              <a:rPr lang="en-US" dirty="0"/>
              <a:t>, </a:t>
            </a:r>
            <a:r>
              <a:rPr lang="en-US" dirty="0" err="1"/>
              <a:t>biểu</a:t>
            </a:r>
            <a:r>
              <a:rPr lang="en-US" dirty="0"/>
              <a:t> </a:t>
            </a:r>
            <a:r>
              <a:rPr lang="en-US" dirty="0" err="1"/>
              <a:t>đồ</a:t>
            </a:r>
            <a:endParaRPr lang="en-US" dirty="0"/>
          </a:p>
          <a:p>
            <a:pPr algn="ctr"/>
            <a:r>
              <a:rPr lang="en-US" dirty="0" err="1"/>
              <a:t>Yêu</a:t>
            </a:r>
            <a:r>
              <a:rPr lang="en-US" dirty="0"/>
              <a:t> </a:t>
            </a:r>
            <a:r>
              <a:rPr lang="en-US" dirty="0" err="1"/>
              <a:t>cầu</a:t>
            </a:r>
            <a:r>
              <a:rPr lang="en-US" dirty="0"/>
              <a:t> </a:t>
            </a:r>
            <a:r>
              <a:rPr lang="en-US" dirty="0" err="1"/>
              <a:t>độ</a:t>
            </a:r>
            <a:r>
              <a:rPr lang="en-US" dirty="0"/>
              <a:t> </a:t>
            </a:r>
            <a:r>
              <a:rPr lang="en-US" dirty="0" err="1"/>
              <a:t>phân</a:t>
            </a:r>
            <a:r>
              <a:rPr lang="en-US" dirty="0"/>
              <a:t> </a:t>
            </a:r>
            <a:r>
              <a:rPr lang="en-US" dirty="0" err="1"/>
              <a:t>giải</a:t>
            </a:r>
            <a:r>
              <a:rPr lang="en-US" dirty="0"/>
              <a:t> </a:t>
            </a:r>
            <a:r>
              <a:rPr lang="en-US" dirty="0" err="1"/>
              <a:t>cao</a:t>
            </a:r>
            <a:r>
              <a:rPr lang="en-US" dirty="0"/>
              <a:t> </a:t>
            </a:r>
            <a:r>
              <a:rPr lang="en-US" dirty="0" err="1"/>
              <a:t>tối</a:t>
            </a:r>
            <a:r>
              <a:rPr lang="en-US" dirty="0"/>
              <a:t> </a:t>
            </a:r>
            <a:r>
              <a:rPr lang="en-US" dirty="0" err="1"/>
              <a:t>thiểu</a:t>
            </a:r>
            <a:r>
              <a:rPr lang="en-US" dirty="0"/>
              <a:t> 300 dpi</a:t>
            </a:r>
          </a:p>
        </p:txBody>
      </p:sp>
      <p:sp>
        <p:nvSpPr>
          <p:cNvPr id="26" name="TextBox 25">
            <a:extLst>
              <a:ext uri="{FF2B5EF4-FFF2-40B4-BE49-F238E27FC236}">
                <a16:creationId xmlns:a16="http://schemas.microsoft.com/office/drawing/2014/main" id="{9A16CA32-5C2F-B5EB-3419-1B35C9E310FB}"/>
              </a:ext>
            </a:extLst>
          </p:cNvPr>
          <p:cNvSpPr txBox="1"/>
          <p:nvPr/>
        </p:nvSpPr>
        <p:spPr>
          <a:xfrm>
            <a:off x="8983941" y="21540318"/>
            <a:ext cx="4806671" cy="369332"/>
          </a:xfrm>
          <a:prstGeom prst="rect">
            <a:avLst/>
          </a:prstGeom>
          <a:noFill/>
        </p:spPr>
        <p:txBody>
          <a:bodyPr wrap="square" rtlCol="0">
            <a:spAutoFit/>
          </a:bodyPr>
          <a:lstStyle/>
          <a:p>
            <a:pPr algn="ctr"/>
            <a:r>
              <a:rPr lang="en-US" sz="1200" i="1" dirty="0" err="1"/>
              <a:t>Hình</a:t>
            </a:r>
            <a:r>
              <a:rPr lang="en-US" sz="1200" i="1" dirty="0"/>
              <a:t> 1: </a:t>
            </a:r>
            <a:r>
              <a:rPr lang="en-GB" sz="1200" b="0" i="1" dirty="0">
                <a:solidFill>
                  <a:srgbClr val="000000"/>
                </a:solidFill>
                <a:effectLst/>
                <a:latin typeface="Times New Roman" panose="02020603050405020304" pitchFamily="18" charset="0"/>
                <a:cs typeface="Times New Roman" panose="02020603050405020304" pitchFamily="18" charset="0"/>
              </a:rPr>
              <a:t>text of the printing and typesetting industry</a:t>
            </a:r>
            <a:r>
              <a:rPr lang="en-GB" sz="1800" b="0" i="0" dirty="0">
                <a:solidFill>
                  <a:srgbClr val="000000"/>
                </a:solidFill>
                <a:effectLst/>
                <a:latin typeface="Times New Roman" panose="02020603050405020304" pitchFamily="18" charset="0"/>
                <a:cs typeface="Times New Roman" panose="02020603050405020304" pitchFamily="18" charset="0"/>
              </a:rPr>
              <a:t>.</a:t>
            </a:r>
            <a:r>
              <a:rPr lang="en-US" dirty="0"/>
              <a:t> </a:t>
            </a:r>
            <a:endParaRPr lang="en-GB" dirty="0"/>
          </a:p>
        </p:txBody>
      </p:sp>
      <p:sp>
        <p:nvSpPr>
          <p:cNvPr id="27" name="TextBox 26">
            <a:extLst>
              <a:ext uri="{FF2B5EF4-FFF2-40B4-BE49-F238E27FC236}">
                <a16:creationId xmlns:a16="http://schemas.microsoft.com/office/drawing/2014/main" id="{4C7AE3D9-FF95-8C8D-79E7-D5B5046164F0}"/>
              </a:ext>
            </a:extLst>
          </p:cNvPr>
          <p:cNvSpPr txBox="1"/>
          <p:nvPr/>
        </p:nvSpPr>
        <p:spPr>
          <a:xfrm>
            <a:off x="490803" y="19125416"/>
            <a:ext cx="7955501" cy="2923877"/>
          </a:xfrm>
          <a:prstGeom prst="rect">
            <a:avLst/>
          </a:prstGeom>
          <a:noFill/>
        </p:spPr>
        <p:txBody>
          <a:bodyPr wrap="square" rtlCol="0">
            <a:spAutoFit/>
          </a:bodyPr>
          <a:lstStyle/>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What is Lorem Ipsum?</a:t>
            </a:r>
          </a:p>
          <a:p>
            <a:pPr algn="just">
              <a:spcBef>
                <a:spcPts val="600"/>
              </a:spcBef>
              <a:spcAft>
                <a:spcPts val="600"/>
              </a:spcAft>
            </a:pPr>
            <a:r>
              <a:rPr lang="en-GB" sz="1400" i="0" dirty="0">
                <a:solidFill>
                  <a:srgbClr val="000000"/>
                </a:solidFill>
                <a:effectLst/>
                <a:latin typeface="Times New Roman" panose="02020603050405020304" pitchFamily="18" charset="0"/>
                <a:cs typeface="Times New Roman" panose="02020603050405020304" pitchFamily="18" charset="0"/>
              </a:rPr>
              <a:t>Lorem Ipsum </a:t>
            </a:r>
            <a:r>
              <a:rPr lang="en-GB" sz="1400" b="0" i="0" dirty="0">
                <a:solidFill>
                  <a:srgbClr val="000000"/>
                </a:solidFill>
                <a:effectLst/>
                <a:latin typeface="Times New Roman" panose="02020603050405020304" pitchFamily="18" charset="0"/>
                <a:cs typeface="Times New Roman" panose="02020603050405020304" pitchFamily="18" charset="0"/>
              </a:rPr>
              <a:t>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p>
          <a:p>
            <a:pPr algn="l">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Why do we use it?</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It is a long established fact that a reader will be distracted by the readable content of a page when looking at its layout. The point of using Lorem Ipsum is that it has a more-or-less normal distribution of letters, as opposed to using 'Content here, content here', making it look like readable English. Many desktop publishing</a:t>
            </a:r>
            <a:endParaRPr lang="en-GB" dirty="0"/>
          </a:p>
        </p:txBody>
      </p:sp>
      <p:sp>
        <p:nvSpPr>
          <p:cNvPr id="28" name="TextBox 27">
            <a:extLst>
              <a:ext uri="{FF2B5EF4-FFF2-40B4-BE49-F238E27FC236}">
                <a16:creationId xmlns:a16="http://schemas.microsoft.com/office/drawing/2014/main" id="{AD471029-72A1-1C30-84C3-5A45A89CE98F}"/>
              </a:ext>
            </a:extLst>
          </p:cNvPr>
          <p:cNvSpPr txBox="1"/>
          <p:nvPr/>
        </p:nvSpPr>
        <p:spPr>
          <a:xfrm>
            <a:off x="493981" y="22071330"/>
            <a:ext cx="13444587" cy="4955203"/>
          </a:xfrm>
          <a:prstGeom prst="rect">
            <a:avLst/>
          </a:prstGeom>
          <a:noFill/>
        </p:spPr>
        <p:txBody>
          <a:bodyPr wrap="square" rtlCol="0">
            <a:spAutoFit/>
          </a:bodyPr>
          <a:lstStyle/>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Many desktop publishing packages and web page editors now use Lorem Ipsum as their default model text, and a search for 'lorem ipsum' will uncover many web sites still in their infancy. Various versions have evolved over the years, sometimes by accident, sometimes on purpose (injected humour and the like). packages and web page editors now use Lorem Ipsum as their default model text, and a search </a:t>
            </a:r>
          </a:p>
          <a:p>
            <a:pPr algn="just">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Where does it come from?</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Contrary to popular belief, Lorem Ipsum is not simply random text. It has roots in a piece of classical Latin literature from 45 BC, making it over 2000 years old. Richard McClintock, a Latin professor at Hampden-Sydney College in Virginia, looked up one of the more obscure Latin words, </a:t>
            </a:r>
            <a:r>
              <a:rPr lang="en-GB" sz="1400" b="0" i="0" dirty="0" err="1">
                <a:solidFill>
                  <a:srgbClr val="000000"/>
                </a:solidFill>
                <a:effectLst/>
                <a:latin typeface="Times New Roman" panose="02020603050405020304" pitchFamily="18" charset="0"/>
                <a:cs typeface="Times New Roman" panose="02020603050405020304" pitchFamily="18" charset="0"/>
              </a:rPr>
              <a:t>consectetur</a:t>
            </a:r>
            <a:r>
              <a:rPr lang="en-GB" sz="1400" b="0" i="0" dirty="0">
                <a:solidFill>
                  <a:srgbClr val="000000"/>
                </a:solidFill>
                <a:effectLst/>
                <a:latin typeface="Times New Roman" panose="02020603050405020304" pitchFamily="18" charset="0"/>
                <a:cs typeface="Times New Roman" panose="02020603050405020304" pitchFamily="18" charset="0"/>
              </a:rPr>
              <a:t>, from a Lorem Ipsum passage, and going through the cites of the word in classical literature, discovered the undoubtable source. Lorem Ipsum comes from sections 1.10.32 and 1.10.33 of "de </a:t>
            </a:r>
            <a:r>
              <a:rPr lang="en-GB" sz="1400" b="0" i="0" dirty="0" err="1">
                <a:solidFill>
                  <a:srgbClr val="000000"/>
                </a:solidFill>
                <a:effectLst/>
                <a:latin typeface="Times New Roman" panose="02020603050405020304" pitchFamily="18" charset="0"/>
                <a:cs typeface="Times New Roman" panose="02020603050405020304" pitchFamily="18" charset="0"/>
              </a:rPr>
              <a:t>Finibus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Bonorum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Malorum</a:t>
            </a:r>
            <a:r>
              <a:rPr lang="en-GB" sz="1400" b="0" i="0" dirty="0">
                <a:solidFill>
                  <a:srgbClr val="000000"/>
                </a:solidFill>
                <a:effectLst/>
                <a:latin typeface="Times New Roman" panose="02020603050405020304" pitchFamily="18" charset="0"/>
                <a:cs typeface="Times New Roman" panose="02020603050405020304" pitchFamily="18" charset="0"/>
              </a:rPr>
              <a:t>" (The Extremes of Good and Evil) by Cicero, written in 45 BC. This book is a treatise on the theory of ethics, very popular during the Renaissance. The first line of Lorem Ipsum, "Lorem ipsum </a:t>
            </a:r>
            <a:r>
              <a:rPr lang="en-GB" sz="1400" b="0" i="0" dirty="0" err="1">
                <a:solidFill>
                  <a:srgbClr val="000000"/>
                </a:solidFill>
                <a:effectLst/>
                <a:latin typeface="Times New Roman" panose="02020603050405020304" pitchFamily="18" charset="0"/>
                <a:cs typeface="Times New Roman" panose="02020603050405020304" pitchFamily="18" charset="0"/>
              </a:rPr>
              <a:t>dolor</a:t>
            </a:r>
            <a:r>
              <a:rPr lang="en-GB" sz="1400" b="0" i="0" dirty="0">
                <a:solidFill>
                  <a:srgbClr val="000000"/>
                </a:solidFill>
                <a:effectLst/>
                <a:latin typeface="Times New Roman" panose="02020603050405020304" pitchFamily="18" charset="0"/>
                <a:cs typeface="Times New Roman" panose="02020603050405020304" pitchFamily="18" charset="0"/>
              </a:rPr>
              <a:t> sit </a:t>
            </a:r>
            <a:r>
              <a:rPr lang="en-GB" sz="1400" b="0" i="0" dirty="0" err="1">
                <a:solidFill>
                  <a:srgbClr val="000000"/>
                </a:solidFill>
                <a:effectLst/>
                <a:latin typeface="Times New Roman" panose="02020603050405020304" pitchFamily="18" charset="0"/>
                <a:cs typeface="Times New Roman" panose="02020603050405020304" pitchFamily="18" charset="0"/>
              </a:rPr>
              <a:t>amet</a:t>
            </a:r>
            <a:r>
              <a:rPr lang="en-GB" sz="1400" b="0" i="0" dirty="0">
                <a:solidFill>
                  <a:srgbClr val="000000"/>
                </a:solidFill>
                <a:effectLst/>
                <a:latin typeface="Times New Roman" panose="02020603050405020304" pitchFamily="18" charset="0"/>
                <a:cs typeface="Times New Roman" panose="02020603050405020304" pitchFamily="18" charset="0"/>
              </a:rPr>
              <a:t>..", comes from a line in section 1.10.32.</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The standard chunk of Lorem Ipsum used since the 1500s is reproduced below for those interested. Sections 1.10.32 and 1.10.33 from "de </a:t>
            </a:r>
            <a:r>
              <a:rPr lang="en-GB" sz="1400" b="0" i="0" dirty="0" err="1">
                <a:solidFill>
                  <a:srgbClr val="000000"/>
                </a:solidFill>
                <a:effectLst/>
                <a:latin typeface="Times New Roman" panose="02020603050405020304" pitchFamily="18" charset="0"/>
                <a:cs typeface="Times New Roman" panose="02020603050405020304" pitchFamily="18" charset="0"/>
              </a:rPr>
              <a:t>Finibus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Bonorum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Malorum</a:t>
            </a:r>
            <a:r>
              <a:rPr lang="en-GB" sz="1400" b="0" i="0" dirty="0">
                <a:solidFill>
                  <a:srgbClr val="000000"/>
                </a:solidFill>
                <a:effectLst/>
                <a:latin typeface="Times New Roman" panose="02020603050405020304" pitchFamily="18" charset="0"/>
                <a:cs typeface="Times New Roman" panose="02020603050405020304" pitchFamily="18" charset="0"/>
              </a:rPr>
              <a:t>" by Cicero are also reproduced in their exact original form, accompanied by English versions from the 1914 translation by H. Rackham.</a:t>
            </a:r>
          </a:p>
          <a:p>
            <a:pPr algn="just">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Where can I get some?</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There are many variations of passages of Lorem Ipsum available, but the majority have suffered alteration in some form, by injected humour, or randomised words which don't look even slightly believable. If you are going to use a passage of Lorem Ipsum, you need to be sure there isn't anything embarrassing hidden in the middle of text. All the Lorem Ipsum generators on the Internet tend to repeat predefined chunks as necessary, making this the first true generator on the Internet. It uses a dictionary of over 200 Latin words, combined hidden in the middle of text. All the Lorem Ipsum generators on the Internet tend to repeat predefined chunks as necessary, making this the first true generator on the Internet. It uses a dictionary of over 200 Latin words, combined hidden in the middle of text. All the Lorem Ipsum generators on the Internet tend to repeat predefined chunks as necessary, making this the first true generator on the Internet. It uses a dictionary of over 200 Latin words, combined hidden in the middle of text. All the Lorem Ipsum generators on the Internet tend to repeat predefined chunks as necessary, making this the first true generator on the Internet. It uses a dictionary of over 200 Latin words, combined.</a:t>
            </a:r>
          </a:p>
        </p:txBody>
      </p:sp>
      <p:sp>
        <p:nvSpPr>
          <p:cNvPr id="1042" name="Rectangle 1041">
            <a:extLst>
              <a:ext uri="{FF2B5EF4-FFF2-40B4-BE49-F238E27FC236}">
                <a16:creationId xmlns:a16="http://schemas.microsoft.com/office/drawing/2014/main" id="{2B8BE802-14D9-84D3-2C85-686F91960FCA}"/>
              </a:ext>
            </a:extLst>
          </p:cNvPr>
          <p:cNvSpPr/>
          <p:nvPr/>
        </p:nvSpPr>
        <p:spPr>
          <a:xfrm>
            <a:off x="0" y="0"/>
            <a:ext cx="14411007" cy="3238475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550974" y="873992"/>
            <a:ext cx="13318173" cy="800219"/>
          </a:xfrm>
          <a:prstGeom prst="rect">
            <a:avLst/>
          </a:prstGeom>
        </p:spPr>
        <p:txBody>
          <a:bodyPr wrap="square">
            <a:spAutoFit/>
          </a:bodyPr>
          <a:lstStyle/>
          <a:p>
            <a:pPr algn="ctr"/>
            <a:r>
              <a:rPr lang="vi-VN" sz="2300" b="1" dirty="0" smtClean="0">
                <a:solidFill>
                  <a:srgbClr val="C00000"/>
                </a:solidFill>
                <a:latin typeface="Montserrat Black" panose="00000A00000000000000" pitchFamily="2" charset="0"/>
              </a:rPr>
              <a:t>“TÀI NGUYÊN, MÔI TRƯỜNG VÀ NÔNG NGHIỆP TRONG KỶ NGUYÊN SỐ</a:t>
            </a:r>
          </a:p>
          <a:p>
            <a:pPr algn="ctr"/>
            <a:r>
              <a:rPr lang="vi-VN" sz="2300" b="1" dirty="0" smtClean="0">
                <a:solidFill>
                  <a:srgbClr val="C00000"/>
                </a:solidFill>
                <a:latin typeface="Montserrat Black" panose="00000A00000000000000" pitchFamily="2" charset="0"/>
              </a:rPr>
              <a:t>VÀ PHÁT TRIỂN BỀN VỮNG”</a:t>
            </a:r>
            <a:endParaRPr lang="vi-VN" sz="2300" b="1" dirty="0">
              <a:solidFill>
                <a:srgbClr val="C00000"/>
              </a:solidFill>
              <a:latin typeface="Montserrat Black" panose="00000A00000000000000" pitchFamily="2" charset="0"/>
            </a:endParaRPr>
          </a:p>
        </p:txBody>
      </p:sp>
      <p:sp>
        <p:nvSpPr>
          <p:cNvPr id="48" name="TextBox 47">
            <a:extLst>
              <a:ext uri="{FF2B5EF4-FFF2-40B4-BE49-F238E27FC236}">
                <a16:creationId xmlns:a16="http://schemas.microsoft.com/office/drawing/2014/main" id="{7D568E86-C661-B1AB-4397-BC6F788BB6C5}"/>
              </a:ext>
            </a:extLst>
          </p:cNvPr>
          <p:cNvSpPr txBox="1"/>
          <p:nvPr/>
        </p:nvSpPr>
        <p:spPr>
          <a:xfrm>
            <a:off x="9954" y="2377997"/>
            <a:ext cx="14408989" cy="1031051"/>
          </a:xfrm>
          <a:prstGeom prst="rect">
            <a:avLst/>
          </a:prstGeom>
          <a:noFill/>
        </p:spPr>
        <p:txBody>
          <a:bodyPr wrap="square" rtlCol="0">
            <a:spAutoFit/>
          </a:bodyPr>
          <a:lstStyle/>
          <a:p>
            <a:pPr algn="ctr">
              <a:spcBef>
                <a:spcPts val="600"/>
              </a:spcBef>
              <a:spcAft>
                <a:spcPts val="600"/>
              </a:spcAft>
            </a:pPr>
            <a:r>
              <a:rPr lang="en-US" b="1" dirty="0" smtClean="0">
                <a:solidFill>
                  <a:schemeClr val="accent4">
                    <a:lumMod val="60000"/>
                    <a:lumOff val="40000"/>
                  </a:schemeClr>
                </a:solidFill>
                <a:latin typeface="Times New Roman" panose="02020603050405020304" pitchFamily="18" charset="0"/>
                <a:cs typeface="Times New Roman" panose="02020603050405020304" pitchFamily="18" charset="0"/>
              </a:rPr>
              <a:t>TÊN BÀI VIẾT (co </a:t>
            </a:r>
            <a:r>
              <a:rPr lang="en-US" b="1" dirty="0" err="1" smtClean="0">
                <a:solidFill>
                  <a:schemeClr val="accent4">
                    <a:lumMod val="60000"/>
                    <a:lumOff val="40000"/>
                  </a:schemeClr>
                </a:solidFill>
                <a:latin typeface="Times New Roman" panose="02020603050405020304" pitchFamily="18" charset="0"/>
                <a:cs typeface="Times New Roman" panose="02020603050405020304" pitchFamily="18" charset="0"/>
              </a:rPr>
              <a:t>chữ</a:t>
            </a:r>
            <a:r>
              <a:rPr lang="en-US" b="1" dirty="0" smtClean="0">
                <a:solidFill>
                  <a:schemeClr val="accent4">
                    <a:lumMod val="60000"/>
                    <a:lumOff val="40000"/>
                  </a:schemeClr>
                </a:solidFill>
                <a:latin typeface="Times New Roman" panose="02020603050405020304" pitchFamily="18" charset="0"/>
                <a:cs typeface="Times New Roman" panose="02020603050405020304" pitchFamily="18" charset="0"/>
              </a:rPr>
              <a:t> 18, in </a:t>
            </a:r>
            <a:r>
              <a:rPr lang="en-US" b="1" dirty="0" err="1" smtClean="0">
                <a:solidFill>
                  <a:schemeClr val="accent4">
                    <a:lumMod val="60000"/>
                    <a:lumOff val="40000"/>
                  </a:schemeClr>
                </a:solidFill>
                <a:latin typeface="Times New Roman" panose="02020603050405020304" pitchFamily="18" charset="0"/>
                <a:cs typeface="Times New Roman" panose="02020603050405020304" pitchFamily="18" charset="0"/>
              </a:rPr>
              <a:t>đậm</a:t>
            </a:r>
            <a:r>
              <a:rPr lang="en-US" b="1" dirty="0" smtClean="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b="1" dirty="0" err="1" smtClean="0">
                <a:solidFill>
                  <a:schemeClr val="accent4">
                    <a:lumMod val="60000"/>
                    <a:lumOff val="40000"/>
                  </a:schemeClr>
                </a:solidFill>
                <a:latin typeface="Times New Roman" panose="02020603050405020304" pitchFamily="18" charset="0"/>
                <a:cs typeface="Times New Roman" panose="02020603050405020304" pitchFamily="18" charset="0"/>
              </a:rPr>
              <a:t>canh</a:t>
            </a:r>
            <a:r>
              <a:rPr lang="en-US" b="1" dirty="0" smtClean="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b="1" dirty="0" err="1" smtClean="0">
                <a:solidFill>
                  <a:schemeClr val="accent4">
                    <a:lumMod val="60000"/>
                    <a:lumOff val="40000"/>
                  </a:schemeClr>
                </a:solidFill>
                <a:latin typeface="Times New Roman" panose="02020603050405020304" pitchFamily="18" charset="0"/>
                <a:cs typeface="Times New Roman" panose="02020603050405020304" pitchFamily="18" charset="0"/>
              </a:rPr>
              <a:t>giữa</a:t>
            </a:r>
            <a:r>
              <a:rPr lang="en-US" b="1" dirty="0" smtClean="0">
                <a:solidFill>
                  <a:schemeClr val="accent4">
                    <a:lumMod val="60000"/>
                    <a:lumOff val="40000"/>
                  </a:schemeClr>
                </a:solidFill>
                <a:latin typeface="Times New Roman" panose="02020603050405020304" pitchFamily="18" charset="0"/>
                <a:cs typeface="Times New Roman" panose="02020603050405020304" pitchFamily="18" charset="0"/>
              </a:rPr>
              <a:t>)</a:t>
            </a:r>
          </a:p>
          <a:p>
            <a:pPr algn="ctr"/>
            <a:r>
              <a:rPr lang="en-US" sz="1400" b="1" dirty="0" err="1" smtClean="0">
                <a:solidFill>
                  <a:schemeClr val="bg1"/>
                </a:solidFill>
              </a:rPr>
              <a:t>Tên</a:t>
            </a:r>
            <a:r>
              <a:rPr lang="en-US" sz="1400" b="1" dirty="0" smtClean="0">
                <a:solidFill>
                  <a:schemeClr val="bg1"/>
                </a:solidFill>
              </a:rPr>
              <a:t> </a:t>
            </a:r>
            <a:r>
              <a:rPr lang="en-US" sz="1400" b="1" dirty="0" err="1" smtClean="0">
                <a:solidFill>
                  <a:schemeClr val="bg1"/>
                </a:solidFill>
              </a:rPr>
              <a:t>tác</a:t>
            </a:r>
            <a:r>
              <a:rPr lang="en-US" sz="1400" b="1" dirty="0" smtClean="0">
                <a:solidFill>
                  <a:schemeClr val="bg1"/>
                </a:solidFill>
              </a:rPr>
              <a:t> </a:t>
            </a:r>
            <a:r>
              <a:rPr lang="en-US" sz="1400" b="1" dirty="0" err="1" smtClean="0">
                <a:solidFill>
                  <a:schemeClr val="bg1"/>
                </a:solidFill>
              </a:rPr>
              <a:t>giả</a:t>
            </a:r>
            <a:r>
              <a:rPr lang="en-US" sz="1400" b="1" dirty="0" smtClean="0">
                <a:solidFill>
                  <a:schemeClr val="bg1"/>
                </a:solidFill>
              </a:rPr>
              <a:t> (co </a:t>
            </a:r>
            <a:r>
              <a:rPr lang="en-US" sz="1400" b="1" dirty="0" err="1" smtClean="0">
                <a:solidFill>
                  <a:schemeClr val="bg1"/>
                </a:solidFill>
              </a:rPr>
              <a:t>chữ</a:t>
            </a:r>
            <a:r>
              <a:rPr lang="en-US" sz="1400" b="1" dirty="0" smtClean="0">
                <a:solidFill>
                  <a:schemeClr val="bg1"/>
                </a:solidFill>
              </a:rPr>
              <a:t> 14, in </a:t>
            </a:r>
            <a:r>
              <a:rPr lang="en-US" sz="1400" b="1" dirty="0" err="1" smtClean="0">
                <a:solidFill>
                  <a:schemeClr val="bg1"/>
                </a:solidFill>
              </a:rPr>
              <a:t>đậm</a:t>
            </a:r>
            <a:r>
              <a:rPr lang="en-US" sz="1400" b="1" dirty="0" smtClean="0">
                <a:solidFill>
                  <a:schemeClr val="bg1"/>
                </a:solidFill>
              </a:rPr>
              <a:t>, </a:t>
            </a:r>
            <a:r>
              <a:rPr lang="en-US" sz="1400" b="1" dirty="0" err="1" smtClean="0">
                <a:solidFill>
                  <a:schemeClr val="bg1"/>
                </a:solidFill>
              </a:rPr>
              <a:t>canh</a:t>
            </a:r>
            <a:r>
              <a:rPr lang="en-US" sz="1400" b="1" dirty="0" smtClean="0">
                <a:solidFill>
                  <a:schemeClr val="bg1"/>
                </a:solidFill>
              </a:rPr>
              <a:t> </a:t>
            </a:r>
            <a:r>
              <a:rPr lang="en-US" sz="1400" b="1" dirty="0" err="1" smtClean="0">
                <a:solidFill>
                  <a:schemeClr val="bg1"/>
                </a:solidFill>
              </a:rPr>
              <a:t>giữa</a:t>
            </a:r>
            <a:r>
              <a:rPr lang="en-US" sz="1400" b="1" dirty="0" smtClean="0">
                <a:solidFill>
                  <a:schemeClr val="bg1"/>
                </a:solidFill>
              </a:rPr>
              <a:t>)</a:t>
            </a:r>
          </a:p>
          <a:p>
            <a:pPr algn="ctr"/>
            <a:r>
              <a:rPr lang="en-US" sz="1200" b="1" dirty="0" err="1" smtClean="0">
                <a:solidFill>
                  <a:schemeClr val="bg1"/>
                </a:solidFill>
              </a:rPr>
              <a:t>Đơn</a:t>
            </a:r>
            <a:r>
              <a:rPr lang="en-US" sz="1200" b="1" dirty="0" smtClean="0">
                <a:solidFill>
                  <a:schemeClr val="bg1"/>
                </a:solidFill>
              </a:rPr>
              <a:t> </a:t>
            </a:r>
            <a:r>
              <a:rPr lang="en-US" sz="1200" b="1" dirty="0" err="1" smtClean="0">
                <a:solidFill>
                  <a:schemeClr val="bg1"/>
                </a:solidFill>
              </a:rPr>
              <a:t>vị</a:t>
            </a:r>
            <a:r>
              <a:rPr lang="en-US" sz="1200" b="1" dirty="0" smtClean="0">
                <a:solidFill>
                  <a:schemeClr val="bg1"/>
                </a:solidFill>
              </a:rPr>
              <a:t> </a:t>
            </a:r>
            <a:r>
              <a:rPr lang="en-US" sz="1200" b="1" dirty="0" err="1" smtClean="0">
                <a:solidFill>
                  <a:schemeClr val="bg1"/>
                </a:solidFill>
              </a:rPr>
              <a:t>công</a:t>
            </a:r>
            <a:r>
              <a:rPr lang="en-US" sz="1200" b="1" dirty="0" smtClean="0">
                <a:solidFill>
                  <a:schemeClr val="bg1"/>
                </a:solidFill>
              </a:rPr>
              <a:t> </a:t>
            </a:r>
            <a:r>
              <a:rPr lang="en-US" sz="1200" b="1" dirty="0" err="1" smtClean="0">
                <a:solidFill>
                  <a:schemeClr val="bg1"/>
                </a:solidFill>
              </a:rPr>
              <a:t>tác</a:t>
            </a:r>
            <a:r>
              <a:rPr lang="en-US" sz="1200" b="1" dirty="0" smtClean="0">
                <a:solidFill>
                  <a:schemeClr val="bg1"/>
                </a:solidFill>
              </a:rPr>
              <a:t> (co </a:t>
            </a:r>
            <a:r>
              <a:rPr lang="en-US" sz="1200" b="1" dirty="0" err="1" smtClean="0">
                <a:solidFill>
                  <a:schemeClr val="bg1"/>
                </a:solidFill>
              </a:rPr>
              <a:t>chữ</a:t>
            </a:r>
            <a:r>
              <a:rPr lang="en-US" sz="1200" b="1" dirty="0" smtClean="0">
                <a:solidFill>
                  <a:schemeClr val="bg1"/>
                </a:solidFill>
              </a:rPr>
              <a:t> 12, in </a:t>
            </a:r>
            <a:r>
              <a:rPr lang="en-US" sz="1200" b="1" dirty="0" err="1" smtClean="0">
                <a:solidFill>
                  <a:schemeClr val="bg1"/>
                </a:solidFill>
              </a:rPr>
              <a:t>đậm</a:t>
            </a:r>
            <a:r>
              <a:rPr lang="en-US" sz="1200" b="1" dirty="0" smtClean="0">
                <a:solidFill>
                  <a:schemeClr val="bg1"/>
                </a:solidFill>
              </a:rPr>
              <a:t>, </a:t>
            </a:r>
            <a:r>
              <a:rPr lang="en-US" sz="1200" b="1" dirty="0" err="1" smtClean="0">
                <a:solidFill>
                  <a:schemeClr val="bg1"/>
                </a:solidFill>
              </a:rPr>
              <a:t>canh</a:t>
            </a:r>
            <a:r>
              <a:rPr lang="en-US" sz="1200" b="1" dirty="0" smtClean="0">
                <a:solidFill>
                  <a:schemeClr val="bg1"/>
                </a:solidFill>
              </a:rPr>
              <a:t> </a:t>
            </a:r>
            <a:r>
              <a:rPr lang="en-US" sz="1200" b="1" dirty="0" err="1" smtClean="0">
                <a:solidFill>
                  <a:schemeClr val="bg1"/>
                </a:solidFill>
              </a:rPr>
              <a:t>giữa</a:t>
            </a:r>
            <a:r>
              <a:rPr lang="en-US" sz="1200" b="1" dirty="0" smtClean="0">
                <a:solidFill>
                  <a:schemeClr val="bg1"/>
                </a:solidFill>
              </a:rPr>
              <a:t>)</a:t>
            </a:r>
          </a:p>
          <a:p>
            <a:pPr algn="ctr"/>
            <a:r>
              <a:rPr lang="en-US" sz="1200" b="1" i="1" dirty="0" smtClean="0">
                <a:solidFill>
                  <a:schemeClr val="bg1"/>
                </a:solidFill>
              </a:rPr>
              <a:t>Email</a:t>
            </a:r>
            <a:r>
              <a:rPr lang="en-US" sz="1200" b="1" i="1" dirty="0">
                <a:solidFill>
                  <a:schemeClr val="bg1"/>
                </a:solidFill>
              </a:rPr>
              <a:t>: (co </a:t>
            </a:r>
            <a:r>
              <a:rPr lang="en-US" sz="1200" b="1" i="1" dirty="0" err="1">
                <a:solidFill>
                  <a:schemeClr val="bg1"/>
                </a:solidFill>
              </a:rPr>
              <a:t>chữ</a:t>
            </a:r>
            <a:r>
              <a:rPr lang="en-US" sz="1200" b="1" i="1" dirty="0">
                <a:solidFill>
                  <a:schemeClr val="bg1"/>
                </a:solidFill>
              </a:rPr>
              <a:t> 12, in </a:t>
            </a:r>
            <a:r>
              <a:rPr lang="en-US" sz="1200" b="1" i="1" dirty="0" err="1">
                <a:solidFill>
                  <a:schemeClr val="bg1"/>
                </a:solidFill>
              </a:rPr>
              <a:t>nghiêng</a:t>
            </a:r>
            <a:r>
              <a:rPr lang="en-US" sz="1200" b="1" i="1" dirty="0">
                <a:solidFill>
                  <a:schemeClr val="bg1"/>
                </a:solidFill>
              </a:rPr>
              <a:t>, </a:t>
            </a:r>
            <a:r>
              <a:rPr lang="en-US" sz="1200" b="1" i="1" dirty="0" err="1">
                <a:solidFill>
                  <a:schemeClr val="bg1"/>
                </a:solidFill>
              </a:rPr>
              <a:t>đậm</a:t>
            </a:r>
            <a:r>
              <a:rPr lang="en-US" sz="1200" b="1" i="1" dirty="0">
                <a:solidFill>
                  <a:schemeClr val="bg1"/>
                </a:solidFill>
              </a:rPr>
              <a:t>, </a:t>
            </a:r>
            <a:r>
              <a:rPr lang="en-US" sz="1200" b="1" i="1" dirty="0" err="1">
                <a:solidFill>
                  <a:schemeClr val="bg1"/>
                </a:solidFill>
              </a:rPr>
              <a:t>canh</a:t>
            </a:r>
            <a:r>
              <a:rPr lang="en-US" sz="1200" b="1" i="1" dirty="0">
                <a:solidFill>
                  <a:schemeClr val="bg1"/>
                </a:solidFill>
              </a:rPr>
              <a:t> </a:t>
            </a:r>
            <a:r>
              <a:rPr lang="en-US" sz="1200" b="1" i="1" dirty="0" err="1">
                <a:solidFill>
                  <a:schemeClr val="bg1"/>
                </a:solidFill>
              </a:rPr>
              <a:t>giữa</a:t>
            </a:r>
            <a:r>
              <a:rPr lang="en-US" sz="1200" b="1" i="1" dirty="0">
                <a:solidFill>
                  <a:schemeClr val="bg1"/>
                </a:solidFill>
              </a:rPr>
              <a:t>)</a:t>
            </a:r>
          </a:p>
        </p:txBody>
      </p:sp>
      <p:sp>
        <p:nvSpPr>
          <p:cNvPr id="47" name="TextBox 46">
            <a:extLst>
              <a:ext uri="{FF2B5EF4-FFF2-40B4-BE49-F238E27FC236}">
                <a16:creationId xmlns:a16="http://schemas.microsoft.com/office/drawing/2014/main" id="{8DEFC4B7-5737-0C7D-73EA-C40EC346BA3C}"/>
              </a:ext>
            </a:extLst>
          </p:cNvPr>
          <p:cNvSpPr txBox="1"/>
          <p:nvPr/>
        </p:nvSpPr>
        <p:spPr>
          <a:xfrm>
            <a:off x="9954" y="277178"/>
            <a:ext cx="14400214" cy="584775"/>
          </a:xfrm>
          <a:prstGeom prst="rect">
            <a:avLst/>
          </a:prstGeom>
          <a:noFill/>
          <a:effectLst/>
        </p:spPr>
        <p:txBody>
          <a:bodyPr wrap="square" rtlCol="0">
            <a:spAutoFit/>
          </a:bodyPr>
          <a:lstStyle/>
          <a:p>
            <a:pPr algn="ctr"/>
            <a:r>
              <a:rPr lang="en-US" sz="3200" b="1" dirty="0" smtClean="0">
                <a:solidFill>
                  <a:schemeClr val="accent1">
                    <a:lumMod val="50000"/>
                  </a:schemeClr>
                </a:solidFill>
                <a:latin typeface="Times New Roman" panose="02020603050405020304" pitchFamily="18" charset="0"/>
                <a:cs typeface="Times New Roman" panose="02020603050405020304" pitchFamily="18" charset="0"/>
              </a:rPr>
              <a:t>HỘI NGHỊ KHOA </a:t>
            </a:r>
            <a:r>
              <a:rPr lang="en-US" sz="3200" b="1" dirty="0" smtClean="0">
                <a:solidFill>
                  <a:schemeClr val="accent1">
                    <a:lumMod val="50000"/>
                  </a:schemeClr>
                </a:solidFill>
                <a:latin typeface="Times New Roman" panose="02020603050405020304" pitchFamily="18" charset="0"/>
                <a:cs typeface="Times New Roman" panose="02020603050405020304" pitchFamily="18" charset="0"/>
              </a:rPr>
              <a:t>HỌC CÔNG NGHỆ </a:t>
            </a:r>
            <a:r>
              <a:rPr lang="en-US" sz="3200" b="1" dirty="0" smtClean="0">
                <a:solidFill>
                  <a:schemeClr val="accent1">
                    <a:lumMod val="50000"/>
                  </a:schemeClr>
                </a:solidFill>
                <a:latin typeface="Times New Roman" panose="02020603050405020304" pitchFamily="18" charset="0"/>
                <a:cs typeface="Times New Roman" panose="02020603050405020304" pitchFamily="18" charset="0"/>
              </a:rPr>
              <a:t>QUỐC </a:t>
            </a:r>
            <a:r>
              <a:rPr lang="en-US" sz="3200" b="1" dirty="0" smtClean="0">
                <a:solidFill>
                  <a:schemeClr val="accent1">
                    <a:lumMod val="50000"/>
                  </a:schemeClr>
                </a:solidFill>
                <a:latin typeface="Times New Roman" panose="02020603050405020304" pitchFamily="18" charset="0"/>
                <a:cs typeface="Times New Roman" panose="02020603050405020304" pitchFamily="18" charset="0"/>
              </a:rPr>
              <a:t>TẾ LẦN 7</a:t>
            </a:r>
            <a:endParaRPr lang="en-US" sz="3200" b="1" dirty="0" smtClean="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9" name="Rectangle 48">
            <a:extLst>
              <a:ext uri="{FF2B5EF4-FFF2-40B4-BE49-F238E27FC236}">
                <a16:creationId xmlns:a16="http://schemas.microsoft.com/office/drawing/2014/main" id="{2073D81B-CC80-4BD5-FE05-6E2CD61A983C}"/>
              </a:ext>
            </a:extLst>
          </p:cNvPr>
          <p:cNvSpPr/>
          <p:nvPr/>
        </p:nvSpPr>
        <p:spPr>
          <a:xfrm>
            <a:off x="681543" y="2390408"/>
            <a:ext cx="720000" cy="720000"/>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TextBox 49">
            <a:extLst>
              <a:ext uri="{FF2B5EF4-FFF2-40B4-BE49-F238E27FC236}">
                <a16:creationId xmlns:a16="http://schemas.microsoft.com/office/drawing/2014/main" id="{A9B4749C-BBCE-75CA-1B5C-96D9138DEACF}"/>
              </a:ext>
            </a:extLst>
          </p:cNvPr>
          <p:cNvSpPr txBox="1"/>
          <p:nvPr/>
        </p:nvSpPr>
        <p:spPr>
          <a:xfrm>
            <a:off x="755212" y="2427485"/>
            <a:ext cx="646331" cy="523220"/>
          </a:xfrm>
          <a:prstGeom prst="rect">
            <a:avLst/>
          </a:prstGeom>
          <a:noFill/>
        </p:spPr>
        <p:txBody>
          <a:bodyPr wrap="none" rtlCol="0">
            <a:spAutoFit/>
          </a:bodyPr>
          <a:lstStyle/>
          <a:p>
            <a:pPr algn="ctr"/>
            <a:r>
              <a:rPr lang="en-US" sz="1400" dirty="0"/>
              <a:t>Logo </a:t>
            </a:r>
          </a:p>
          <a:p>
            <a:pPr algn="ctr"/>
            <a:r>
              <a:rPr lang="en-US" sz="1400" dirty="0" err="1"/>
              <a:t>đơn</a:t>
            </a:r>
            <a:r>
              <a:rPr lang="en-US" sz="1400" dirty="0"/>
              <a:t> </a:t>
            </a:r>
            <a:r>
              <a:rPr lang="en-US" sz="1400" dirty="0" err="1"/>
              <a:t>vị</a:t>
            </a:r>
            <a:endParaRPr lang="en-GB" sz="1400" dirty="0"/>
          </a:p>
        </p:txBody>
      </p:sp>
      <p:pic>
        <p:nvPicPr>
          <p:cNvPr id="37" name="Picture 3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2862845" y="335443"/>
            <a:ext cx="1111428" cy="1111428"/>
          </a:xfrm>
          <a:prstGeom prst="rect">
            <a:avLst/>
          </a:prstGeom>
        </p:spPr>
      </p:pic>
      <p:pic>
        <p:nvPicPr>
          <p:cNvPr id="38" name="Picture 3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10535" y="335443"/>
            <a:ext cx="1111428" cy="1111428"/>
          </a:xfrm>
          <a:prstGeom prst="rect">
            <a:avLst/>
          </a:prstGeom>
        </p:spPr>
      </p:pic>
      <p:sp>
        <p:nvSpPr>
          <p:cNvPr id="31" name="TextBox 30"/>
          <p:cNvSpPr txBox="1"/>
          <p:nvPr/>
        </p:nvSpPr>
        <p:spPr>
          <a:xfrm>
            <a:off x="1916721" y="2462047"/>
            <a:ext cx="2318394"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b="1" dirty="0" err="1" smtClean="0">
                <a:solidFill>
                  <a:srgbClr val="005000"/>
                </a:solidFill>
                <a:latin typeface="Times New Roman" panose="02020603050405020304" pitchFamily="18" charset="0"/>
                <a:cs typeface="Times New Roman" panose="02020603050405020304" pitchFamily="18" charset="0"/>
              </a:rPr>
              <a:t>Quý</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đơn</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vị</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có</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thể</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đổi</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màu</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nền</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tùy</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thích</a:t>
            </a:r>
            <a:endParaRPr lang="vi-VN" b="1" dirty="0">
              <a:solidFill>
                <a:srgbClr val="005000"/>
              </a:solidFill>
              <a:latin typeface="Times New Roman" panose="02020603050405020304" pitchFamily="18" charset="0"/>
              <a:cs typeface="Times New Roman" panose="02020603050405020304" pitchFamily="18" charset="0"/>
            </a:endParaRPr>
          </a:p>
        </p:txBody>
      </p:sp>
      <p:sp>
        <p:nvSpPr>
          <p:cNvPr id="53" name="Rectangle 52">
            <a:extLst>
              <a:ext uri="{FF2B5EF4-FFF2-40B4-BE49-F238E27FC236}">
                <a16:creationId xmlns:a16="http://schemas.microsoft.com/office/drawing/2014/main" id="{38944CCB-BFAF-DC50-7245-C2392DD5A45E}"/>
              </a:ext>
            </a:extLst>
          </p:cNvPr>
          <p:cNvSpPr/>
          <p:nvPr/>
        </p:nvSpPr>
        <p:spPr>
          <a:xfrm>
            <a:off x="-2" y="30090978"/>
            <a:ext cx="14400214" cy="2293777"/>
          </a:xfrm>
          <a:prstGeom prst="rect">
            <a:avLst/>
          </a:prstGeom>
          <a:gradFill flip="none" rotWithShape="1">
            <a:gsLst>
              <a:gs pos="0">
                <a:schemeClr val="accent4">
                  <a:lumMod val="60000"/>
                  <a:lumOff val="40000"/>
                </a:schemeClr>
              </a:gs>
              <a:gs pos="50000">
                <a:schemeClr val="accent4">
                  <a:lumMod val="40000"/>
                  <a:lumOff val="60000"/>
                </a:schemeClr>
              </a:gs>
              <a:gs pos="100000">
                <a:schemeClr val="accent4">
                  <a:lumMod val="60000"/>
                  <a:lumOff val="40000"/>
                </a:schemeClr>
              </a:gs>
            </a:gsLst>
            <a:lin ang="1620000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47E72A43-7DEB-1ACD-FFFB-EC44C8D4DD7C}"/>
              </a:ext>
            </a:extLst>
          </p:cNvPr>
          <p:cNvSpPr txBox="1"/>
          <p:nvPr/>
        </p:nvSpPr>
        <p:spPr>
          <a:xfrm>
            <a:off x="228063" y="30200091"/>
            <a:ext cx="2346960" cy="461665"/>
          </a:xfrm>
          <a:prstGeom prst="rect">
            <a:avLst/>
          </a:prstGeom>
          <a:noFill/>
        </p:spPr>
        <p:txBody>
          <a:bodyPr wrap="square" rtlCol="0">
            <a:spAutoFit/>
          </a:bodyPr>
          <a:lstStyle/>
          <a:p>
            <a:r>
              <a:rPr lang="en-US" sz="2400" b="1" dirty="0" err="1" smtClean="0">
                <a:solidFill>
                  <a:schemeClr val="accent1">
                    <a:lumMod val="50000"/>
                  </a:schemeClr>
                </a:solidFill>
                <a:latin typeface="Times New Roman" panose="02020603050405020304" pitchFamily="18" charset="0"/>
                <a:cs typeface="Times New Roman" panose="02020603050405020304" pitchFamily="18" charset="0"/>
              </a:rPr>
              <a:t>Đơn</a:t>
            </a:r>
            <a:r>
              <a:rPr lang="en-US" sz="2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1">
                    <a:lumMod val="50000"/>
                  </a:schemeClr>
                </a:solidFill>
                <a:latin typeface="Times New Roman" panose="02020603050405020304" pitchFamily="18" charset="0"/>
                <a:cs typeface="Times New Roman" panose="02020603050405020304" pitchFamily="18" charset="0"/>
              </a:rPr>
              <a:t>vị</a:t>
            </a:r>
            <a:r>
              <a:rPr lang="en-US" sz="2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1">
                    <a:lumMod val="50000"/>
                  </a:schemeClr>
                </a:solidFill>
                <a:latin typeface="Times New Roman" panose="02020603050405020304" pitchFamily="18" charset="0"/>
                <a:cs typeface="Times New Roman" panose="02020603050405020304" pitchFamily="18" charset="0"/>
              </a:rPr>
              <a:t>tài</a:t>
            </a:r>
            <a:r>
              <a:rPr lang="en-US" sz="2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1">
                    <a:lumMod val="50000"/>
                  </a:schemeClr>
                </a:solidFill>
                <a:latin typeface="Times New Roman" panose="02020603050405020304" pitchFamily="18" charset="0"/>
                <a:cs typeface="Times New Roman" panose="02020603050405020304" pitchFamily="18" charset="0"/>
              </a:rPr>
              <a:t>trợ</a:t>
            </a:r>
            <a:endParaRPr lang="en-GB" sz="2400" b="1" dirty="0">
              <a:solidFill>
                <a:schemeClr val="accent1">
                  <a:lumMod val="50000"/>
                </a:schemeClr>
              </a:solidFill>
              <a:latin typeface="Times New Roman" panose="02020603050405020304" pitchFamily="18" charset="0"/>
              <a:cs typeface="Times New Roman" panose="02020603050405020304" pitchFamily="18" charset="0"/>
            </a:endParaRPr>
          </a:p>
        </p:txBody>
      </p:sp>
      <p:grpSp>
        <p:nvGrpSpPr>
          <p:cNvPr id="55" name="Group 54"/>
          <p:cNvGrpSpPr/>
          <p:nvPr/>
        </p:nvGrpSpPr>
        <p:grpSpPr>
          <a:xfrm>
            <a:off x="2204560" y="30731714"/>
            <a:ext cx="9865963" cy="1515350"/>
            <a:chOff x="1748846" y="30785168"/>
            <a:chExt cx="9865963" cy="1515350"/>
          </a:xfrm>
        </p:grpSpPr>
        <p:pic>
          <p:nvPicPr>
            <p:cNvPr id="56" name="Picture 55"/>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6450046" y="30785168"/>
              <a:ext cx="1135367" cy="1135367"/>
            </a:xfrm>
            <a:prstGeom prst="rect">
              <a:avLst/>
            </a:prstGeom>
          </p:spPr>
        </p:pic>
        <p:pic>
          <p:nvPicPr>
            <p:cNvPr id="57" name="Picture 56"/>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0504059" y="31072077"/>
              <a:ext cx="842068" cy="842068"/>
            </a:xfrm>
            <a:prstGeom prst="rect">
              <a:avLst/>
            </a:prstGeom>
          </p:spPr>
        </p:pic>
        <p:pic>
          <p:nvPicPr>
            <p:cNvPr id="58" name="Picture 57"/>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1748846" y="31121382"/>
              <a:ext cx="2104176" cy="765154"/>
            </a:xfrm>
            <a:prstGeom prst="rect">
              <a:avLst/>
            </a:prstGeom>
          </p:spPr>
        </p:pic>
        <p:pic>
          <p:nvPicPr>
            <p:cNvPr id="59" name="Picture 58"/>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4619768" y="30929573"/>
              <a:ext cx="1148772" cy="1148772"/>
            </a:xfrm>
            <a:prstGeom prst="rect">
              <a:avLst/>
            </a:prstGeom>
          </p:spPr>
        </p:pic>
        <p:pic>
          <p:nvPicPr>
            <p:cNvPr id="60" name="Picture 59"/>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8557718" y="30986315"/>
              <a:ext cx="1119435" cy="1119435"/>
            </a:xfrm>
            <a:prstGeom prst="rect">
              <a:avLst/>
            </a:prstGeom>
          </p:spPr>
        </p:pic>
        <p:sp>
          <p:nvSpPr>
            <p:cNvPr id="62" name="TextBox 61">
              <a:extLst>
                <a:ext uri="{FF2B5EF4-FFF2-40B4-BE49-F238E27FC236}">
                  <a16:creationId xmlns:a16="http://schemas.microsoft.com/office/drawing/2014/main" id="{47E72A43-7DEB-1ACD-FFFB-EC44C8D4DD7C}"/>
                </a:ext>
              </a:extLst>
            </p:cNvPr>
            <p:cNvSpPr txBox="1"/>
            <p:nvPr/>
          </p:nvSpPr>
          <p:spPr>
            <a:xfrm>
              <a:off x="6606064" y="31992741"/>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Bạch</a:t>
              </a:r>
              <a:r>
                <a:rPr lang="en-US" sz="1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kim</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63" name="TextBox 62">
              <a:extLst>
                <a:ext uri="{FF2B5EF4-FFF2-40B4-BE49-F238E27FC236}">
                  <a16:creationId xmlns:a16="http://schemas.microsoft.com/office/drawing/2014/main" id="{47E72A43-7DEB-1ACD-FFFB-EC44C8D4DD7C}"/>
                </a:ext>
              </a:extLst>
            </p:cNvPr>
            <p:cNvSpPr txBox="1"/>
            <p:nvPr/>
          </p:nvSpPr>
          <p:spPr>
            <a:xfrm>
              <a:off x="4949257" y="31992741"/>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64" name="TextBox 63">
              <a:extLst>
                <a:ext uri="{FF2B5EF4-FFF2-40B4-BE49-F238E27FC236}">
                  <a16:creationId xmlns:a16="http://schemas.microsoft.com/office/drawing/2014/main" id="{47E72A43-7DEB-1ACD-FFFB-EC44C8D4DD7C}"/>
                </a:ext>
              </a:extLst>
            </p:cNvPr>
            <p:cNvSpPr txBox="1"/>
            <p:nvPr/>
          </p:nvSpPr>
          <p:spPr>
            <a:xfrm>
              <a:off x="2543847" y="31992740"/>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65" name="TextBox 64">
              <a:extLst>
                <a:ext uri="{FF2B5EF4-FFF2-40B4-BE49-F238E27FC236}">
                  <a16:creationId xmlns:a16="http://schemas.microsoft.com/office/drawing/2014/main" id="{47E72A43-7DEB-1ACD-FFFB-EC44C8D4DD7C}"/>
                </a:ext>
              </a:extLst>
            </p:cNvPr>
            <p:cNvSpPr txBox="1"/>
            <p:nvPr/>
          </p:nvSpPr>
          <p:spPr>
            <a:xfrm>
              <a:off x="8899386" y="31984522"/>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66" name="TextBox 65">
              <a:extLst>
                <a:ext uri="{FF2B5EF4-FFF2-40B4-BE49-F238E27FC236}">
                  <a16:creationId xmlns:a16="http://schemas.microsoft.com/office/drawing/2014/main" id="{47E72A43-7DEB-1ACD-FFFB-EC44C8D4DD7C}"/>
                </a:ext>
              </a:extLst>
            </p:cNvPr>
            <p:cNvSpPr txBox="1"/>
            <p:nvPr/>
          </p:nvSpPr>
          <p:spPr>
            <a:xfrm>
              <a:off x="10693190" y="31992739"/>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874468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6AAD7991-7DD4-17EE-49E6-855609A95A71}"/>
              </a:ext>
            </a:extLst>
          </p:cNvPr>
          <p:cNvSpPr/>
          <p:nvPr/>
        </p:nvSpPr>
        <p:spPr>
          <a:xfrm>
            <a:off x="2290" y="1972974"/>
            <a:ext cx="14416653" cy="1974623"/>
          </a:xfrm>
          <a:prstGeom prst="rect">
            <a:avLst/>
          </a:prstGeom>
          <a:gradFill flip="none" rotWithShape="1">
            <a:gsLst>
              <a:gs pos="0">
                <a:schemeClr val="bg1"/>
              </a:gs>
              <a:gs pos="72000">
                <a:srgbClr val="0070C0">
                  <a:alpha val="44000"/>
                </a:srgbClr>
              </a:gs>
              <a:gs pos="26000">
                <a:srgbClr val="00B0F0"/>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18C6916E-5390-955E-3117-D8F1BF87F301}"/>
              </a:ext>
            </a:extLst>
          </p:cNvPr>
          <p:cNvSpPr txBox="1"/>
          <p:nvPr/>
        </p:nvSpPr>
        <p:spPr>
          <a:xfrm>
            <a:off x="483236" y="4133274"/>
            <a:ext cx="13455333" cy="1691425"/>
          </a:xfrm>
          <a:prstGeom prst="rect">
            <a:avLst/>
          </a:prstGeom>
          <a:noFill/>
          <a:ln>
            <a:noFill/>
          </a:ln>
        </p:spPr>
        <p:txBody>
          <a:bodyPr wrap="square" rtlCol="0">
            <a:spAutoFit/>
          </a:bodyPr>
          <a:lstStyle/>
          <a:p>
            <a:r>
              <a:rPr lang="en-US" sz="2000" b="1" i="1" dirty="0" err="1" smtClean="0">
                <a:highlight>
                  <a:srgbClr val="FFFF00"/>
                </a:highlight>
                <a:latin typeface="Times New Roman" panose="02020603050405020304" pitchFamily="18" charset="0"/>
                <a:cs typeface="Times New Roman" panose="02020603050405020304" pitchFamily="18" charset="0"/>
              </a:rPr>
              <a:t>Tóm</a:t>
            </a:r>
            <a:r>
              <a:rPr lang="en-US" sz="2000" b="1" i="1" dirty="0" smtClean="0">
                <a:highlight>
                  <a:srgbClr val="FFFF00"/>
                </a:highlight>
                <a:latin typeface="Times New Roman" panose="02020603050405020304" pitchFamily="18" charset="0"/>
                <a:cs typeface="Times New Roman" panose="02020603050405020304" pitchFamily="18" charset="0"/>
              </a:rPr>
              <a:t> </a:t>
            </a:r>
            <a:r>
              <a:rPr lang="en-US" sz="2000" b="1" i="1" dirty="0" err="1" smtClean="0">
                <a:highlight>
                  <a:srgbClr val="FFFF00"/>
                </a:highlight>
                <a:latin typeface="Times New Roman" panose="02020603050405020304" pitchFamily="18" charset="0"/>
                <a:cs typeface="Times New Roman" panose="02020603050405020304" pitchFamily="18" charset="0"/>
              </a:rPr>
              <a:t>tắt</a:t>
            </a:r>
            <a:r>
              <a:rPr lang="en-US" sz="2000" b="1" i="1" dirty="0" smtClean="0">
                <a:highlight>
                  <a:srgbClr val="FFFF00"/>
                </a:highlight>
                <a:latin typeface="Times New Roman" panose="02020603050405020304" pitchFamily="18" charset="0"/>
                <a:cs typeface="Times New Roman" panose="02020603050405020304" pitchFamily="18" charset="0"/>
              </a:rPr>
              <a:t>: </a:t>
            </a:r>
            <a:r>
              <a:rPr lang="en-US" sz="2000" i="1" dirty="0" smtClean="0">
                <a:highlight>
                  <a:srgbClr val="FFFF00"/>
                </a:highlight>
                <a:latin typeface="Times New Roman" panose="02020603050405020304" pitchFamily="18" charset="0"/>
                <a:cs typeface="Times New Roman" panose="02020603050405020304" pitchFamily="18" charset="0"/>
              </a:rPr>
              <a:t>in </a:t>
            </a:r>
            <a:r>
              <a:rPr lang="en-US" sz="2000" i="1" dirty="0" err="1" smtClean="0">
                <a:highlight>
                  <a:srgbClr val="FFFF00"/>
                </a:highlight>
                <a:latin typeface="Times New Roman" panose="02020603050405020304" pitchFamily="18" charset="0"/>
                <a:cs typeface="Times New Roman" panose="02020603050405020304" pitchFamily="18" charset="0"/>
              </a:rPr>
              <a:t>nghiêng</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không</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quá</a:t>
            </a:r>
            <a:r>
              <a:rPr lang="en-US" sz="2000" i="1" dirty="0" smtClean="0">
                <a:highlight>
                  <a:srgbClr val="FFFF00"/>
                </a:highlight>
                <a:latin typeface="Times New Roman" panose="02020603050405020304" pitchFamily="18" charset="0"/>
                <a:cs typeface="Times New Roman" panose="02020603050405020304" pitchFamily="18" charset="0"/>
              </a:rPr>
              <a:t> 150 </a:t>
            </a:r>
            <a:r>
              <a:rPr lang="en-US" sz="2000" i="1" dirty="0" err="1" smtClean="0">
                <a:highlight>
                  <a:srgbClr val="FFFF00"/>
                </a:highlight>
                <a:latin typeface="Times New Roman" panose="02020603050405020304" pitchFamily="18" charset="0"/>
                <a:cs typeface="Times New Roman" panose="02020603050405020304" pitchFamily="18" charset="0"/>
              </a:rPr>
              <a:t>từ</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Cỡ</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chữ</a:t>
            </a:r>
            <a:r>
              <a:rPr lang="en-US" sz="2000" i="1" dirty="0" smtClean="0">
                <a:highlight>
                  <a:srgbClr val="FFFF00"/>
                </a:highlight>
                <a:latin typeface="Times New Roman" panose="02020603050405020304" pitchFamily="18" charset="0"/>
                <a:cs typeface="Times New Roman" panose="02020603050405020304" pitchFamily="18" charset="0"/>
              </a:rPr>
              <a:t>:  14. </a:t>
            </a:r>
            <a:r>
              <a:rPr lang="en-US" sz="2000" i="1" dirty="0" err="1" smtClean="0">
                <a:highlight>
                  <a:srgbClr val="FFFF00"/>
                </a:highlight>
                <a:latin typeface="Times New Roman" panose="02020603050405020304" pitchFamily="18" charset="0"/>
                <a:cs typeface="Times New Roman" panose="02020603050405020304" pitchFamily="18" charset="0"/>
              </a:rPr>
              <a:t>Kiểu</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chữ</a:t>
            </a:r>
            <a:r>
              <a:rPr lang="en-US" sz="2000" i="1" dirty="0" smtClean="0">
                <a:highlight>
                  <a:srgbClr val="FFFF00"/>
                </a:highlight>
                <a:latin typeface="Times New Roman" panose="02020603050405020304" pitchFamily="18" charset="0"/>
                <a:cs typeface="Times New Roman" panose="02020603050405020304" pitchFamily="18" charset="0"/>
              </a:rPr>
              <a:t>: Time New Roman. </a:t>
            </a:r>
            <a:r>
              <a:rPr lang="en-US" sz="2000" i="1" dirty="0" err="1" smtClean="0">
                <a:highlight>
                  <a:srgbClr val="FFFF00"/>
                </a:highlight>
                <a:latin typeface="Times New Roman" panose="02020603050405020304" pitchFamily="18" charset="0"/>
                <a:cs typeface="Times New Roman" panose="02020603050405020304" pitchFamily="18" charset="0"/>
              </a:rPr>
              <a:t>Cách</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dòng</a:t>
            </a:r>
            <a:r>
              <a:rPr lang="en-US" sz="2000" i="1" dirty="0" smtClean="0">
                <a:highlight>
                  <a:srgbClr val="FFFF00"/>
                </a:highlight>
                <a:latin typeface="Times New Roman" panose="02020603050405020304" pitchFamily="18" charset="0"/>
                <a:cs typeface="Times New Roman" panose="02020603050405020304" pitchFamily="18" charset="0"/>
              </a:rPr>
              <a:t>: single, spacing: Before 6 </a:t>
            </a:r>
            <a:r>
              <a:rPr lang="en-US" sz="2000" i="1" dirty="0" err="1" smtClean="0">
                <a:highlight>
                  <a:srgbClr val="FFFF00"/>
                </a:highlight>
                <a:latin typeface="Times New Roman" panose="02020603050405020304" pitchFamily="18" charset="0"/>
                <a:cs typeface="Times New Roman" panose="02020603050405020304" pitchFamily="18" charset="0"/>
              </a:rPr>
              <a:t>pt</a:t>
            </a:r>
            <a:r>
              <a:rPr lang="en-US" sz="2000" i="1" dirty="0" smtClean="0">
                <a:highlight>
                  <a:srgbClr val="FFFF00"/>
                </a:highlight>
                <a:latin typeface="Times New Roman" panose="02020603050405020304" pitchFamily="18" charset="0"/>
                <a:cs typeface="Times New Roman" panose="02020603050405020304" pitchFamily="18" charset="0"/>
              </a:rPr>
              <a:t>, after 6 pt. </a:t>
            </a:r>
            <a:r>
              <a:rPr lang="en-US" sz="2000" i="1" dirty="0" err="1" smtClean="0">
                <a:highlight>
                  <a:srgbClr val="FFFF00"/>
                </a:highlight>
                <a:latin typeface="Times New Roman" panose="02020603050405020304" pitchFamily="18" charset="0"/>
                <a:cs typeface="Times New Roman" panose="02020603050405020304" pitchFamily="18" charset="0"/>
              </a:rPr>
              <a:t>Lề</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trái</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và</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phải</a:t>
            </a:r>
            <a:r>
              <a:rPr lang="en-US" sz="2000" i="1" dirty="0" smtClean="0">
                <a:highlight>
                  <a:srgbClr val="FFFF00"/>
                </a:highlight>
                <a:latin typeface="Times New Roman" panose="02020603050405020304" pitchFamily="18" charset="0"/>
                <a:cs typeface="Times New Roman" panose="02020603050405020304" pitchFamily="18" charset="0"/>
              </a:rPr>
              <a:t>: 1,5 cm, </a:t>
            </a:r>
            <a:r>
              <a:rPr lang="en-US" sz="2000" i="1" dirty="0" err="1" smtClean="0">
                <a:highlight>
                  <a:srgbClr val="FFFF00"/>
                </a:highlight>
                <a:latin typeface="Times New Roman" panose="02020603050405020304" pitchFamily="18" charset="0"/>
                <a:cs typeface="Times New Roman" panose="02020603050405020304" pitchFamily="18" charset="0"/>
              </a:rPr>
              <a:t>canh</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đều</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hai</a:t>
            </a:r>
            <a:r>
              <a:rPr lang="en-US" sz="2000" i="1" dirty="0" smtClean="0">
                <a:highlight>
                  <a:srgbClr val="FFFF00"/>
                </a:highlight>
                <a:latin typeface="Times New Roman" panose="02020603050405020304" pitchFamily="18" charset="0"/>
                <a:cs typeface="Times New Roman" panose="02020603050405020304" pitchFamily="18" charset="0"/>
              </a:rPr>
              <a:t> </a:t>
            </a:r>
            <a:r>
              <a:rPr lang="en-US" sz="2000" i="1" dirty="0" err="1" smtClean="0">
                <a:highlight>
                  <a:srgbClr val="FFFF00"/>
                </a:highlight>
                <a:latin typeface="Times New Roman" panose="02020603050405020304" pitchFamily="18" charset="0"/>
                <a:cs typeface="Times New Roman" panose="02020603050405020304" pitchFamily="18" charset="0"/>
              </a:rPr>
              <a:t>bên</a:t>
            </a:r>
            <a:r>
              <a:rPr lang="en-US" sz="2000" i="1" dirty="0" smtClean="0">
                <a:highlight>
                  <a:srgbClr val="FFFF00"/>
                </a:highlight>
                <a:latin typeface="Times New Roman" panose="02020603050405020304" pitchFamily="18" charset="0"/>
                <a:cs typeface="Times New Roman" panose="02020603050405020304" pitchFamily="18" charset="0"/>
              </a:rPr>
              <a:t>.</a:t>
            </a:r>
          </a:p>
          <a:p>
            <a:pPr algn="just">
              <a:lnSpc>
                <a:spcPct val="107000"/>
              </a:lnSpc>
              <a:spcBef>
                <a:spcPts val="600"/>
              </a:spcBef>
              <a:spcAft>
                <a:spcPts val="600"/>
              </a:spcAft>
            </a:pPr>
            <a:r>
              <a:rPr lang="en-GB" sz="1400" i="1" kern="100" dirty="0" smtClean="0">
                <a:effectLst/>
                <a:latin typeface="Times New Roman" panose="02020603050405020304" pitchFamily="18" charset="0"/>
                <a:ea typeface="Calibri" panose="020F0502020204030204" pitchFamily="34" charset="0"/>
                <a:cs typeface="Times New Roman" panose="02020603050405020304" pitchFamily="18" charset="0"/>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a:t>
            </a:r>
            <a:r>
              <a:rPr lang="en-GB" sz="1400" i="1" kern="100" dirty="0" err="1" smtClean="0">
                <a:effectLst/>
                <a:latin typeface="Times New Roman" panose="02020603050405020304" pitchFamily="18" charset="0"/>
                <a:ea typeface="Calibri" panose="020F0502020204030204" pitchFamily="34" charset="0"/>
                <a:cs typeface="Times New Roman" panose="02020603050405020304" pitchFamily="18" charset="0"/>
              </a:rPr>
              <a:t>Letraset</a:t>
            </a:r>
            <a:r>
              <a:rPr lang="en-GB" sz="1400" i="1" kern="100" dirty="0" smtClean="0">
                <a:effectLst/>
                <a:latin typeface="Times New Roman" panose="02020603050405020304" pitchFamily="18" charset="0"/>
                <a:ea typeface="Calibri" panose="020F0502020204030204" pitchFamily="34" charset="0"/>
                <a:cs typeface="Times New Roman" panose="02020603050405020304" pitchFamily="18" charset="0"/>
              </a:rPr>
              <a:t> sheets containing Lorem Ipsum passages, and more recently with desktop publishing software like Aldus PageMaker including versions of Lorem Ipsum. </a:t>
            </a:r>
            <a:r>
              <a:rPr lang="en-GB" sz="1400" i="1" dirty="0" smtClean="0">
                <a:effectLst/>
                <a:latin typeface="Times New Roman" panose="02020603050405020304" pitchFamily="18" charset="0"/>
                <a:ea typeface="Calibri" panose="020F0502020204030204" pitchFamily="34" charset="0"/>
                <a:cs typeface="Times New Roman" panose="02020603050405020304" pitchFamily="18" charset="0"/>
              </a:rPr>
              <a:t>Where does it come from? Contrary to popular belief, Lorem Ipsum is not simply random text. It has roots in a piece of classical Latin.</a:t>
            </a:r>
            <a:endParaRPr lang="en-GB" sz="1400" i="1"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96FAA844-5824-59E0-520C-458BECFC29E2}"/>
              </a:ext>
            </a:extLst>
          </p:cNvPr>
          <p:cNvSpPr/>
          <p:nvPr/>
        </p:nvSpPr>
        <p:spPr>
          <a:xfrm>
            <a:off x="-2" y="344852"/>
            <a:ext cx="14411843" cy="360274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CB00180C-1C3F-5A8E-A25C-DC0EDE35D191}"/>
              </a:ext>
            </a:extLst>
          </p:cNvPr>
          <p:cNvSpPr/>
          <p:nvPr/>
        </p:nvSpPr>
        <p:spPr>
          <a:xfrm>
            <a:off x="472440" y="5892800"/>
            <a:ext cx="13318173" cy="2946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7634D1BF-221C-7AF2-0A1B-A9809B1DA61D}"/>
              </a:ext>
            </a:extLst>
          </p:cNvPr>
          <p:cNvSpPr/>
          <p:nvPr/>
        </p:nvSpPr>
        <p:spPr>
          <a:xfrm>
            <a:off x="541018" y="8839200"/>
            <a:ext cx="13318173" cy="2946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38944CCB-BFAF-DC50-7245-C2392DD5A45E}"/>
              </a:ext>
            </a:extLst>
          </p:cNvPr>
          <p:cNvSpPr/>
          <p:nvPr/>
        </p:nvSpPr>
        <p:spPr>
          <a:xfrm>
            <a:off x="4978" y="10927"/>
            <a:ext cx="14400214" cy="1966014"/>
          </a:xfrm>
          <a:prstGeom prst="rect">
            <a:avLst/>
          </a:prstGeom>
          <a:gradFill flip="none" rotWithShape="1">
            <a:gsLst>
              <a:gs pos="0">
                <a:schemeClr val="accent4">
                  <a:lumMod val="60000"/>
                  <a:lumOff val="40000"/>
                </a:schemeClr>
              </a:gs>
              <a:gs pos="52000">
                <a:schemeClr val="accent4">
                  <a:lumMod val="20000"/>
                  <a:lumOff val="80000"/>
                </a:schemeClr>
              </a:gs>
              <a:gs pos="100000">
                <a:schemeClr val="accent4">
                  <a:lumMod val="60000"/>
                  <a:lumOff val="40000"/>
                </a:scheme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DE7B29D-1DD1-1586-87FD-EC90DE75EAD7}"/>
              </a:ext>
            </a:extLst>
          </p:cNvPr>
          <p:cNvSpPr txBox="1"/>
          <p:nvPr/>
        </p:nvSpPr>
        <p:spPr>
          <a:xfrm>
            <a:off x="483235" y="5870858"/>
            <a:ext cx="13455333" cy="13911501"/>
          </a:xfrm>
          <a:prstGeom prst="rect">
            <a:avLst/>
          </a:prstGeom>
          <a:noFill/>
          <a:ln>
            <a:noFill/>
          </a:ln>
        </p:spPr>
        <p:txBody>
          <a:bodyPr wrap="square" rtlCol="0">
            <a:spAutoFit/>
          </a:bodyPr>
          <a:lstStyle/>
          <a:p>
            <a:pPr>
              <a:spcBef>
                <a:spcPts val="1200"/>
              </a:spcBef>
              <a:spcAft>
                <a:spcPts val="600"/>
              </a:spcAft>
            </a:pPr>
            <a:r>
              <a:rPr lang="en-US" sz="2000" b="1" dirty="0" err="1">
                <a:highlight>
                  <a:srgbClr val="FFFF00"/>
                </a:highlight>
                <a:latin typeface="Times New Roman" panose="02020603050405020304" pitchFamily="18" charset="0"/>
                <a:cs typeface="Times New Roman" panose="02020603050405020304" pitchFamily="18" charset="0"/>
              </a:rPr>
              <a:t>Kết</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quả</a:t>
            </a:r>
            <a:r>
              <a:rPr lang="en-US" sz="2000" b="1" dirty="0">
                <a:highlight>
                  <a:srgbClr val="FFFF00"/>
                </a:highlight>
                <a:latin typeface="Times New Roman" panose="02020603050405020304" pitchFamily="18" charset="0"/>
                <a:cs typeface="Times New Roman" panose="02020603050405020304" pitchFamily="18" charset="0"/>
              </a:rPr>
              <a:t>: </a:t>
            </a:r>
            <a:r>
              <a:rPr lang="en-US" sz="2000" dirty="0">
                <a:highlight>
                  <a:srgbClr val="FFFF00"/>
                </a:highlight>
                <a:latin typeface="Times New Roman" panose="02020603050405020304" pitchFamily="18" charset="0"/>
                <a:cs typeface="Times New Roman" panose="02020603050405020304" pitchFamily="18" charset="0"/>
              </a:rPr>
              <a:t>in </a:t>
            </a:r>
            <a:r>
              <a:rPr lang="en-US" sz="2000" dirty="0" err="1">
                <a:highlight>
                  <a:srgbClr val="FFFF00"/>
                </a:highlight>
                <a:latin typeface="Times New Roman" panose="02020603050405020304" pitchFamily="18" charset="0"/>
                <a:cs typeface="Times New Roman" panose="02020603050405020304" pitchFamily="18" charset="0"/>
              </a:rPr>
              <a:t>thường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smtClean="0">
                <a:highlight>
                  <a:srgbClr val="FFFF00"/>
                </a:highlight>
                <a:latin typeface="Times New Roman" panose="02020603050405020304" pitchFamily="18" charset="0"/>
                <a:cs typeface="Times New Roman" panose="02020603050405020304" pitchFamily="18" charset="0"/>
              </a:rPr>
              <a:t>Cỡ</a:t>
            </a:r>
            <a:r>
              <a:rPr lang="en-US" sz="2000" dirty="0" smtClean="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14. </a:t>
            </a:r>
            <a:r>
              <a:rPr lang="en-US" sz="2000" dirty="0" err="1">
                <a:highlight>
                  <a:srgbClr val="FFFF00"/>
                </a:highlight>
                <a:latin typeface="Times New Roman" panose="02020603050405020304" pitchFamily="18" charset="0"/>
                <a:cs typeface="Times New Roman" panose="02020603050405020304" pitchFamily="18" charset="0"/>
              </a:rPr>
              <a:t>Kiểu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Time New Roman. </a:t>
            </a:r>
            <a:r>
              <a:rPr lang="en-US" sz="2000" dirty="0" err="1">
                <a:highlight>
                  <a:srgbClr val="FFFF00"/>
                </a:highlight>
                <a:latin typeface="Times New Roman" panose="02020603050405020304" pitchFamily="18" charset="0"/>
                <a:cs typeface="Times New Roman" panose="02020603050405020304" pitchFamily="18" charset="0"/>
              </a:rPr>
              <a:t>Cách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dòng</a:t>
            </a:r>
            <a:r>
              <a:rPr lang="en-US" sz="2000" dirty="0">
                <a:highlight>
                  <a:srgbClr val="FFFF00"/>
                </a:highlight>
                <a:latin typeface="Times New Roman" panose="02020603050405020304" pitchFamily="18" charset="0"/>
                <a:cs typeface="Times New Roman" panose="02020603050405020304" pitchFamily="18" charset="0"/>
              </a:rPr>
              <a:t>: single. Spacing: Before 6 pt, after 6 pt. </a:t>
            </a:r>
            <a:r>
              <a:rPr lang="en-US" sz="2000" dirty="0" err="1">
                <a:highlight>
                  <a:srgbClr val="FFFF00"/>
                </a:highlight>
                <a:latin typeface="Times New Roman" panose="02020603050405020304" pitchFamily="18" charset="0"/>
                <a:cs typeface="Times New Roman" panose="02020603050405020304" pitchFamily="18" charset="0"/>
              </a:rPr>
              <a:t>Lề</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trái</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và</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phải</a:t>
            </a:r>
            <a:r>
              <a:rPr lang="en-US" sz="2000" dirty="0">
                <a:highlight>
                  <a:srgbClr val="FFFF00"/>
                </a:highlight>
                <a:latin typeface="Times New Roman" panose="02020603050405020304" pitchFamily="18" charset="0"/>
                <a:cs typeface="Times New Roman" panose="02020603050405020304" pitchFamily="18" charset="0"/>
              </a:rPr>
              <a:t>: 1,5 cm, </a:t>
            </a:r>
            <a:r>
              <a:rPr lang="en-US" sz="2000" dirty="0" err="1">
                <a:highlight>
                  <a:srgbClr val="FFFF00"/>
                </a:highlight>
                <a:latin typeface="Times New Roman" panose="02020603050405020304" pitchFamily="18" charset="0"/>
                <a:cs typeface="Times New Roman" panose="02020603050405020304" pitchFamily="18" charset="0"/>
              </a:rPr>
              <a:t>canh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đều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hai</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bên</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Tên</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bảng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biểu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sơ</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đồ</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bản</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đồ</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hình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ảnh</a:t>
            </a:r>
            <a:r>
              <a:rPr lang="en-US" sz="2000" dirty="0">
                <a:highlight>
                  <a:srgbClr val="FFFF00"/>
                </a:highlight>
                <a:latin typeface="Times New Roman" panose="02020603050405020304" pitchFamily="18" charset="0"/>
                <a:cs typeface="Times New Roman" panose="02020603050405020304" pitchFamily="18" charset="0"/>
              </a:rPr>
              <a:t> in </a:t>
            </a:r>
            <a:r>
              <a:rPr lang="en-US" sz="2000" dirty="0" err="1">
                <a:highlight>
                  <a:srgbClr val="FFFF00"/>
                </a:highlight>
                <a:latin typeface="Times New Roman" panose="02020603050405020304" pitchFamily="18" charset="0"/>
                <a:cs typeface="Times New Roman" panose="02020603050405020304" pitchFamily="18" charset="0"/>
              </a:rPr>
              <a:t>nghiêng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smtClean="0">
                <a:highlight>
                  <a:srgbClr val="FFFF00"/>
                </a:highlight>
                <a:latin typeface="Times New Roman" panose="02020603050405020304" pitchFamily="18" charset="0"/>
                <a:cs typeface="Times New Roman" panose="02020603050405020304" pitchFamily="18" charset="0"/>
              </a:rPr>
              <a:t>cỡ</a:t>
            </a:r>
            <a:r>
              <a:rPr lang="en-US" sz="2000" dirty="0" smtClean="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12.</a:t>
            </a:r>
          </a:p>
          <a:p>
            <a:pPr algn="l">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What is Lorem Ipsum?</a:t>
            </a:r>
          </a:p>
          <a:p>
            <a:pPr algn="just">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Lorem Ipsum</a:t>
            </a:r>
            <a:r>
              <a:rPr lang="en-GB" sz="1400" b="0" i="0" dirty="0">
                <a:solidFill>
                  <a:srgbClr val="000000"/>
                </a:solidFill>
                <a:effectLst/>
                <a:latin typeface="Times New Roman" panose="02020603050405020304" pitchFamily="18" charset="0"/>
                <a:cs typeface="Times New Roman" panose="02020603050405020304" pitchFamily="18" charset="0"/>
              </a:rPr>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Where does it come from?</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Contrary to popular belief, Lorem Ipsum is not simply random text. It has roots in a piece of classical Latin literature from 45 BC, making it over 2000 years old. Richard McClintock, a Latin professor at Hampden-Sydney College in Virginia, looked up one of the more obscure Latin words, </a:t>
            </a:r>
            <a:r>
              <a:rPr lang="en-GB" sz="1400" b="0" i="0" dirty="0" err="1">
                <a:solidFill>
                  <a:srgbClr val="000000"/>
                </a:solidFill>
                <a:effectLst/>
                <a:latin typeface="Times New Roman" panose="02020603050405020304" pitchFamily="18" charset="0"/>
                <a:cs typeface="Times New Roman" panose="02020603050405020304" pitchFamily="18" charset="0"/>
              </a:rPr>
              <a:t>consectetur</a:t>
            </a:r>
            <a:r>
              <a:rPr lang="en-GB" sz="1400" b="0" i="0" dirty="0">
                <a:solidFill>
                  <a:srgbClr val="000000"/>
                </a:solidFill>
                <a:effectLst/>
                <a:latin typeface="Times New Roman" panose="02020603050405020304" pitchFamily="18" charset="0"/>
                <a:cs typeface="Times New Roman" panose="02020603050405020304" pitchFamily="18" charset="0"/>
              </a:rPr>
              <a:t>, from a Lorem Ipsum passage, and going through the cites of the word in classical literature, discovered the undoubtable source. Lorem Ipsum comes from sections 1.10.32 and 1.10.33 of "de </a:t>
            </a:r>
            <a:r>
              <a:rPr lang="en-GB" sz="1400" b="0" i="0" dirty="0" err="1">
                <a:solidFill>
                  <a:srgbClr val="000000"/>
                </a:solidFill>
                <a:effectLst/>
                <a:latin typeface="Times New Roman" panose="02020603050405020304" pitchFamily="18" charset="0"/>
                <a:cs typeface="Times New Roman" panose="02020603050405020304" pitchFamily="18" charset="0"/>
              </a:rPr>
              <a:t>Finibus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Bonorum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Malorum</a:t>
            </a:r>
            <a:r>
              <a:rPr lang="en-GB" sz="1400" b="0" i="0" dirty="0">
                <a:solidFill>
                  <a:srgbClr val="000000"/>
                </a:solidFill>
                <a:effectLst/>
                <a:latin typeface="Times New Roman" panose="02020603050405020304" pitchFamily="18" charset="0"/>
                <a:cs typeface="Times New Roman" panose="02020603050405020304" pitchFamily="18" charset="0"/>
              </a:rPr>
              <a:t>" (The Extremes of Good and Evil) by Cicero, written in 45 BC. This book is a treatise on the theory of ethics, very popular during the Renaissance. The first line of Lorem Ipsum, "Lorem ipsum </a:t>
            </a:r>
            <a:r>
              <a:rPr lang="en-GB" sz="1400" b="0" i="0" dirty="0" err="1">
                <a:solidFill>
                  <a:srgbClr val="000000"/>
                </a:solidFill>
                <a:effectLst/>
                <a:latin typeface="Times New Roman" panose="02020603050405020304" pitchFamily="18" charset="0"/>
                <a:cs typeface="Times New Roman" panose="02020603050405020304" pitchFamily="18" charset="0"/>
              </a:rPr>
              <a:t>dolor</a:t>
            </a:r>
            <a:r>
              <a:rPr lang="en-GB" sz="1400" b="0" i="0" dirty="0">
                <a:solidFill>
                  <a:srgbClr val="000000"/>
                </a:solidFill>
                <a:effectLst/>
                <a:latin typeface="Times New Roman" panose="02020603050405020304" pitchFamily="18" charset="0"/>
                <a:cs typeface="Times New Roman" panose="02020603050405020304" pitchFamily="18" charset="0"/>
              </a:rPr>
              <a:t> sit </a:t>
            </a:r>
            <a:r>
              <a:rPr lang="en-GB" sz="1400" b="0" i="0" dirty="0" err="1">
                <a:solidFill>
                  <a:srgbClr val="000000"/>
                </a:solidFill>
                <a:effectLst/>
                <a:latin typeface="Times New Roman" panose="02020603050405020304" pitchFamily="18" charset="0"/>
                <a:cs typeface="Times New Roman" panose="02020603050405020304" pitchFamily="18" charset="0"/>
              </a:rPr>
              <a:t>amet</a:t>
            </a:r>
            <a:r>
              <a:rPr lang="en-GB" sz="1400" b="0" i="0" dirty="0">
                <a:solidFill>
                  <a:srgbClr val="000000"/>
                </a:solidFill>
                <a:effectLst/>
                <a:latin typeface="Times New Roman" panose="02020603050405020304" pitchFamily="18" charset="0"/>
                <a:cs typeface="Times New Roman" panose="02020603050405020304" pitchFamily="18" charset="0"/>
              </a:rPr>
              <a:t>..", comes from a line in section 1.10.32.</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The standard chunk of Lorem Ipsum used since the 1500s is reproduced below for those interested. Sections 1.10.32 and 1.10.33 from "de </a:t>
            </a:r>
            <a:r>
              <a:rPr lang="en-GB" sz="1400" b="0" i="0" dirty="0" err="1">
                <a:solidFill>
                  <a:srgbClr val="000000"/>
                </a:solidFill>
                <a:effectLst/>
                <a:latin typeface="Times New Roman" panose="02020603050405020304" pitchFamily="18" charset="0"/>
                <a:cs typeface="Times New Roman" panose="02020603050405020304" pitchFamily="18" charset="0"/>
              </a:rPr>
              <a:t>Finibus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Bonorum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Malorum</a:t>
            </a:r>
            <a:r>
              <a:rPr lang="en-GB" sz="1400" b="0" i="0" dirty="0">
                <a:solidFill>
                  <a:srgbClr val="000000"/>
                </a:solidFill>
                <a:effectLst/>
                <a:latin typeface="Times New Roman" panose="02020603050405020304" pitchFamily="18" charset="0"/>
                <a:cs typeface="Times New Roman" panose="02020603050405020304" pitchFamily="18" charset="0"/>
              </a:rPr>
              <a:t>" by Cicero are also reproduced in their exact original form, accompanied by English versions from the 1914 translation by H. Rackham.</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Why do we use it?</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It is a long established fact that a reader will be distracted by the readable content of a page when looking at its layout. The point of using Lorem Ipsum is that it has a more-or-less normal distribution of letters, as opposed to using 'Content here, content here', making it look like readable English. Many desktop publishing packages and web page editors now use Lorem Ipsum as their default model text, and a search for 'lorem ipsum' will uncover many web sites still in their infancy. Various versions have evolved over the years, sometimes by accident, sometimes on purpose (injected humour and the like).</a:t>
            </a:r>
          </a:p>
          <a:p>
            <a:pPr algn="l"/>
            <a:r>
              <a:rPr lang="en-GB" sz="1400" b="0" i="0" dirty="0">
                <a:solidFill>
                  <a:srgbClr val="000000"/>
                </a:solidFill>
                <a:effectLst/>
                <a:latin typeface="Times New Roman" panose="02020603050405020304" pitchFamily="18" charset="0"/>
                <a:cs typeface="Times New Roman" panose="02020603050405020304" pitchFamily="18" charset="0"/>
              </a:rPr>
              <a:t>Where can I get some?</a:t>
            </a:r>
          </a:p>
          <a:p>
            <a:pPr algn="just"/>
            <a:r>
              <a:rPr lang="en-GB" sz="1400" b="0" i="0" dirty="0">
                <a:solidFill>
                  <a:srgbClr val="000000"/>
                </a:solidFill>
                <a:effectLst/>
                <a:latin typeface="Times New Roman" panose="02020603050405020304" pitchFamily="18" charset="0"/>
                <a:cs typeface="Times New Roman" panose="02020603050405020304" pitchFamily="18" charset="0"/>
              </a:rPr>
              <a:t>There are many variations of passages of Lorem Ipsum available, but the majority have suffered alteration in some form, by injected humour, or randomised words which don't look even slightly believable. If you are going to use a passage of Lorem Ipsum, you need to be sure there isn't anything embarrassing hidden in the middle of text. All the Lorem Ipsum generators on the Internet tend to repeat predefined chunks as necessary, making this the first true generator on the Internet. It uses a dictionary of over 200 Latin words, combined with a handful of model sentence structures, to generate Lorem Ipsum which looks reasonable. The generated Lorem Ipsum is therefore always free from repetition, injected humour, or non-characteristic words etc.</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The standard Lorem Ipsum passage, used since the 1500s</a:t>
            </a:r>
          </a:p>
          <a:p>
            <a:pPr algn="just">
              <a:spcBef>
                <a:spcPts val="600"/>
              </a:spcBef>
              <a:spcAft>
                <a:spcPts val="600"/>
              </a:spcAft>
            </a:pPr>
            <a:r>
              <a:rPr lang="en-GB" sz="1400" dirty="0">
                <a:solidFill>
                  <a:srgbClr val="000000"/>
                </a:solidFill>
                <a:latin typeface="Times New Roman" panose="02020603050405020304" pitchFamily="18" charset="0"/>
                <a:cs typeface="Times New Roman" panose="02020603050405020304" pitchFamily="18" charset="0"/>
              </a:rPr>
              <a:t>"Lorem ipsum </a:t>
            </a:r>
            <a:r>
              <a:rPr lang="en-GB" sz="1400" dirty="0" err="1">
                <a:solidFill>
                  <a:srgbClr val="000000"/>
                </a:solidFill>
                <a:latin typeface="Times New Roman" panose="02020603050405020304" pitchFamily="18" charset="0"/>
                <a:cs typeface="Times New Roman" panose="02020603050405020304" pitchFamily="18" charset="0"/>
              </a:rPr>
              <a:t>dolor</a:t>
            </a:r>
            <a:r>
              <a:rPr lang="en-GB" sz="1400" dirty="0">
                <a:solidFill>
                  <a:srgbClr val="000000"/>
                </a:solidFill>
                <a:latin typeface="Times New Roman" panose="02020603050405020304" pitchFamily="18" charset="0"/>
                <a:cs typeface="Times New Roman" panose="02020603050405020304" pitchFamily="18" charset="0"/>
              </a:rPr>
              <a:t> sit </a:t>
            </a:r>
            <a:r>
              <a:rPr lang="en-GB" sz="1400" dirty="0" err="1">
                <a:solidFill>
                  <a:srgbClr val="000000"/>
                </a:solidFill>
                <a:latin typeface="Times New Roman" panose="02020603050405020304" pitchFamily="18" charset="0"/>
                <a:cs typeface="Times New Roman" panose="02020603050405020304" pitchFamily="18" charset="0"/>
              </a:rPr>
              <a:t>amet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consectetur</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adipiscing</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elit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sed</a:t>
            </a:r>
            <a:r>
              <a:rPr lang="en-GB" sz="1400" dirty="0">
                <a:solidFill>
                  <a:srgbClr val="000000"/>
                </a:solidFill>
                <a:latin typeface="Times New Roman" panose="02020603050405020304" pitchFamily="18" charset="0"/>
                <a:cs typeface="Times New Roman" panose="02020603050405020304" pitchFamily="18" charset="0"/>
              </a:rPr>
              <a:t> do </a:t>
            </a:r>
            <a:r>
              <a:rPr lang="en-GB" sz="1400" dirty="0" err="1">
                <a:solidFill>
                  <a:srgbClr val="000000"/>
                </a:solidFill>
                <a:latin typeface="Times New Roman" panose="02020603050405020304" pitchFamily="18" charset="0"/>
                <a:cs typeface="Times New Roman" panose="02020603050405020304" pitchFamily="18" charset="0"/>
              </a:rPr>
              <a:t>eiusmod</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tempor</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incididunt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ut</a:t>
            </a:r>
            <a:r>
              <a:rPr lang="en-GB" sz="1400" dirty="0">
                <a:solidFill>
                  <a:srgbClr val="000000"/>
                </a:solidFill>
                <a:latin typeface="Times New Roman" panose="02020603050405020304" pitchFamily="18" charset="0"/>
                <a:cs typeface="Times New Roman" panose="02020603050405020304" pitchFamily="18" charset="0"/>
              </a:rPr>
              <a:t> labore et dolore magna </a:t>
            </a:r>
            <a:r>
              <a:rPr lang="en-GB" sz="1400" dirty="0" err="1">
                <a:solidFill>
                  <a:srgbClr val="000000"/>
                </a:solidFill>
                <a:latin typeface="Times New Roman" panose="02020603050405020304" pitchFamily="18" charset="0"/>
                <a:cs typeface="Times New Roman" panose="02020603050405020304" pitchFamily="18" charset="0"/>
              </a:rPr>
              <a:t>aliqua</a:t>
            </a:r>
            <a:r>
              <a:rPr lang="en-GB" sz="1400" dirty="0">
                <a:solidFill>
                  <a:srgbClr val="000000"/>
                </a:solidFill>
                <a:latin typeface="Times New Roman" panose="02020603050405020304" pitchFamily="18" charset="0"/>
                <a:cs typeface="Times New Roman" panose="02020603050405020304" pitchFamily="18" charset="0"/>
              </a:rPr>
              <a:t>. Ut </a:t>
            </a:r>
            <a:r>
              <a:rPr lang="en-GB" sz="1400" dirty="0" err="1">
                <a:solidFill>
                  <a:srgbClr val="000000"/>
                </a:solidFill>
                <a:latin typeface="Times New Roman" panose="02020603050405020304" pitchFamily="18" charset="0"/>
                <a:cs typeface="Times New Roman" panose="02020603050405020304" pitchFamily="18" charset="0"/>
              </a:rPr>
              <a:t>enim</a:t>
            </a:r>
            <a:r>
              <a:rPr lang="en-GB" sz="1400" dirty="0">
                <a:solidFill>
                  <a:srgbClr val="000000"/>
                </a:solidFill>
                <a:latin typeface="Times New Roman" panose="02020603050405020304" pitchFamily="18" charset="0"/>
                <a:cs typeface="Times New Roman" panose="02020603050405020304" pitchFamily="18" charset="0"/>
              </a:rPr>
              <a:t> ad minim </a:t>
            </a:r>
            <a:r>
              <a:rPr lang="en-GB" sz="1400" dirty="0" err="1">
                <a:solidFill>
                  <a:srgbClr val="000000"/>
                </a:solidFill>
                <a:latin typeface="Times New Roman" panose="02020603050405020304" pitchFamily="18" charset="0"/>
                <a:cs typeface="Times New Roman" panose="02020603050405020304" pitchFamily="18" charset="0"/>
              </a:rPr>
              <a:t>veniam</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quis</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nostrud</a:t>
            </a:r>
            <a:r>
              <a:rPr lang="en-GB" sz="1400" dirty="0">
                <a:solidFill>
                  <a:srgbClr val="000000"/>
                </a:solidFill>
                <a:latin typeface="Times New Roman" panose="02020603050405020304" pitchFamily="18" charset="0"/>
                <a:cs typeface="Times New Roman" panose="02020603050405020304" pitchFamily="18" charset="0"/>
              </a:rPr>
              <a:t> exercitation </a:t>
            </a:r>
            <a:r>
              <a:rPr lang="en-GB" sz="1400" dirty="0" err="1">
                <a:solidFill>
                  <a:srgbClr val="000000"/>
                </a:solidFill>
                <a:latin typeface="Times New Roman" panose="02020603050405020304" pitchFamily="18" charset="0"/>
                <a:cs typeface="Times New Roman" panose="02020603050405020304" pitchFamily="18" charset="0"/>
              </a:rPr>
              <a:t>ullamco</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laboris</a:t>
            </a:r>
            <a:r>
              <a:rPr lang="en-GB" sz="1400" dirty="0">
                <a:solidFill>
                  <a:srgbClr val="000000"/>
                </a:solidFill>
                <a:latin typeface="Times New Roman" panose="02020603050405020304" pitchFamily="18" charset="0"/>
                <a:cs typeface="Times New Roman" panose="02020603050405020304" pitchFamily="18" charset="0"/>
              </a:rPr>
              <a:t> nisi </a:t>
            </a:r>
            <a:r>
              <a:rPr lang="en-GB" sz="1400" dirty="0" err="1">
                <a:solidFill>
                  <a:srgbClr val="000000"/>
                </a:solidFill>
                <a:latin typeface="Times New Roman" panose="02020603050405020304" pitchFamily="18" charset="0"/>
                <a:cs typeface="Times New Roman" panose="02020603050405020304" pitchFamily="18" charset="0"/>
              </a:rPr>
              <a:t>ut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aliquip</a:t>
            </a:r>
            <a:r>
              <a:rPr lang="en-GB" sz="1400" dirty="0">
                <a:solidFill>
                  <a:srgbClr val="000000"/>
                </a:solidFill>
                <a:latin typeface="Times New Roman" panose="02020603050405020304" pitchFamily="18" charset="0"/>
                <a:cs typeface="Times New Roman" panose="02020603050405020304" pitchFamily="18" charset="0"/>
              </a:rPr>
              <a:t> ex </a:t>
            </a:r>
            <a:r>
              <a:rPr lang="en-GB" sz="1400" dirty="0" err="1">
                <a:solidFill>
                  <a:srgbClr val="000000"/>
                </a:solidFill>
                <a:latin typeface="Times New Roman" panose="02020603050405020304" pitchFamily="18" charset="0"/>
                <a:cs typeface="Times New Roman" panose="02020603050405020304" pitchFamily="18" charset="0"/>
              </a:rPr>
              <a:t>ea</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commodo</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consequat</a:t>
            </a:r>
            <a:r>
              <a:rPr lang="en-GB" sz="1400" dirty="0">
                <a:solidFill>
                  <a:srgbClr val="000000"/>
                </a:solidFill>
                <a:latin typeface="Times New Roman" panose="02020603050405020304" pitchFamily="18" charset="0"/>
                <a:cs typeface="Times New Roman" panose="02020603050405020304" pitchFamily="18" charset="0"/>
              </a:rPr>
              <a:t>. Duis </a:t>
            </a:r>
            <a:r>
              <a:rPr lang="en-GB" sz="1400" dirty="0" err="1">
                <a:solidFill>
                  <a:srgbClr val="000000"/>
                </a:solidFill>
                <a:latin typeface="Times New Roman" panose="02020603050405020304" pitchFamily="18" charset="0"/>
                <a:cs typeface="Times New Roman" panose="02020603050405020304" pitchFamily="18" charset="0"/>
              </a:rPr>
              <a:t>aute</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irure</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dolor</a:t>
            </a:r>
            <a:r>
              <a:rPr lang="en-GB" sz="1400" dirty="0">
                <a:solidFill>
                  <a:srgbClr val="000000"/>
                </a:solidFill>
                <a:latin typeface="Times New Roman" panose="02020603050405020304" pitchFamily="18" charset="0"/>
                <a:cs typeface="Times New Roman" panose="02020603050405020304" pitchFamily="18" charset="0"/>
              </a:rPr>
              <a:t> in </a:t>
            </a:r>
            <a:r>
              <a:rPr lang="en-GB" sz="1400" dirty="0" err="1">
                <a:solidFill>
                  <a:srgbClr val="000000"/>
                </a:solidFill>
                <a:latin typeface="Times New Roman" panose="02020603050405020304" pitchFamily="18" charset="0"/>
                <a:cs typeface="Times New Roman" panose="02020603050405020304" pitchFamily="18" charset="0"/>
              </a:rPr>
              <a:t>reprehenderit</a:t>
            </a:r>
            <a:r>
              <a:rPr lang="en-GB" sz="1400" dirty="0">
                <a:solidFill>
                  <a:srgbClr val="000000"/>
                </a:solidFill>
                <a:latin typeface="Times New Roman" panose="02020603050405020304" pitchFamily="18" charset="0"/>
                <a:cs typeface="Times New Roman" panose="02020603050405020304" pitchFamily="18" charset="0"/>
              </a:rPr>
              <a:t> in </a:t>
            </a:r>
            <a:r>
              <a:rPr lang="en-GB" sz="1400" dirty="0" err="1">
                <a:solidFill>
                  <a:srgbClr val="000000"/>
                </a:solidFill>
                <a:latin typeface="Times New Roman" panose="02020603050405020304" pitchFamily="18" charset="0"/>
                <a:cs typeface="Times New Roman" panose="02020603050405020304" pitchFamily="18" charset="0"/>
              </a:rPr>
              <a:t>voluptate</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velit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esse</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cillum</a:t>
            </a:r>
            <a:r>
              <a:rPr lang="en-GB" sz="1400" dirty="0">
                <a:solidFill>
                  <a:srgbClr val="000000"/>
                </a:solidFill>
                <a:latin typeface="Times New Roman" panose="02020603050405020304" pitchFamily="18" charset="0"/>
                <a:cs typeface="Times New Roman" panose="02020603050405020304" pitchFamily="18" charset="0"/>
              </a:rPr>
              <a:t> dolore </a:t>
            </a:r>
            <a:r>
              <a:rPr lang="en-GB" sz="1400" dirty="0" err="1">
                <a:solidFill>
                  <a:srgbClr val="000000"/>
                </a:solidFill>
                <a:latin typeface="Times New Roman" panose="02020603050405020304" pitchFamily="18" charset="0"/>
                <a:cs typeface="Times New Roman" panose="02020603050405020304" pitchFamily="18" charset="0"/>
              </a:rPr>
              <a:t>eu</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fugiat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nulla</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pariatur</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Excepteur</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sint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occaecat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cupidatat</a:t>
            </a:r>
            <a:r>
              <a:rPr lang="en-GB" sz="1400" dirty="0">
                <a:solidFill>
                  <a:srgbClr val="000000"/>
                </a:solidFill>
                <a:latin typeface="Times New Roman" panose="02020603050405020304" pitchFamily="18" charset="0"/>
                <a:cs typeface="Times New Roman" panose="02020603050405020304" pitchFamily="18" charset="0"/>
              </a:rPr>
              <a:t> non </a:t>
            </a:r>
            <a:r>
              <a:rPr lang="en-GB" sz="1400" dirty="0" err="1">
                <a:solidFill>
                  <a:srgbClr val="000000"/>
                </a:solidFill>
                <a:latin typeface="Times New Roman" panose="02020603050405020304" pitchFamily="18" charset="0"/>
                <a:cs typeface="Times New Roman" panose="02020603050405020304" pitchFamily="18" charset="0"/>
              </a:rPr>
              <a:t>proident</a:t>
            </a:r>
            <a:r>
              <a:rPr lang="en-GB" sz="1400" dirty="0">
                <a:solidFill>
                  <a:srgbClr val="000000"/>
                </a:solidFill>
                <a:latin typeface="Times New Roman" panose="02020603050405020304" pitchFamily="18" charset="0"/>
                <a:cs typeface="Times New Roman" panose="02020603050405020304" pitchFamily="18" charset="0"/>
              </a:rPr>
              <a:t>, sunt in culpa qui </a:t>
            </a:r>
            <a:r>
              <a:rPr lang="en-GB" sz="1400" dirty="0" err="1">
                <a:solidFill>
                  <a:srgbClr val="000000"/>
                </a:solidFill>
                <a:latin typeface="Times New Roman" panose="02020603050405020304" pitchFamily="18" charset="0"/>
                <a:cs typeface="Times New Roman" panose="02020603050405020304" pitchFamily="18" charset="0"/>
              </a:rPr>
              <a:t>officia</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deserunt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mollit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anim</a:t>
            </a:r>
            <a:r>
              <a:rPr lang="en-GB" sz="1400" dirty="0">
                <a:solidFill>
                  <a:srgbClr val="000000"/>
                </a:solidFill>
                <a:latin typeface="Times New Roman" panose="02020603050405020304" pitchFamily="18" charset="0"/>
                <a:cs typeface="Times New Roman" panose="02020603050405020304" pitchFamily="18" charset="0"/>
              </a:rPr>
              <a:t> id </a:t>
            </a:r>
            <a:r>
              <a:rPr lang="en-GB" sz="1400" dirty="0" err="1">
                <a:solidFill>
                  <a:srgbClr val="000000"/>
                </a:solidFill>
                <a:latin typeface="Times New Roman" panose="02020603050405020304" pitchFamily="18" charset="0"/>
                <a:cs typeface="Times New Roman" panose="02020603050405020304" pitchFamily="18" charset="0"/>
              </a:rPr>
              <a:t>est</a:t>
            </a:r>
            <a:r>
              <a:rPr lang="en-GB" sz="1400" dirty="0">
                <a:solidFill>
                  <a:srgbClr val="000000"/>
                </a:solidFill>
                <a:latin typeface="Times New Roman" panose="02020603050405020304" pitchFamily="18" charset="0"/>
                <a:cs typeface="Times New Roman" panose="02020603050405020304" pitchFamily="18" charset="0"/>
              </a:rPr>
              <a:t> </a:t>
            </a:r>
            <a:r>
              <a:rPr lang="en-GB" sz="1400" dirty="0" err="1">
                <a:solidFill>
                  <a:srgbClr val="000000"/>
                </a:solidFill>
                <a:latin typeface="Times New Roman" panose="02020603050405020304" pitchFamily="18" charset="0"/>
                <a:cs typeface="Times New Roman" panose="02020603050405020304" pitchFamily="18" charset="0"/>
              </a:rPr>
              <a:t>laborum</a:t>
            </a:r>
            <a:r>
              <a:rPr lang="en-GB" sz="1400" dirty="0">
                <a:solidFill>
                  <a:srgbClr val="000000"/>
                </a:solidFill>
                <a:latin typeface="Times New Roman" panose="02020603050405020304" pitchFamily="18" charset="0"/>
                <a:cs typeface="Times New Roman" panose="02020603050405020304" pitchFamily="18" charset="0"/>
              </a:rPr>
              <a:t>."</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Section 1.10.32 of "de </a:t>
            </a:r>
            <a:r>
              <a:rPr lang="en-GB" sz="1400" b="1" i="0" dirty="0" err="1">
                <a:solidFill>
                  <a:srgbClr val="000000"/>
                </a:solidFill>
                <a:effectLst/>
                <a:latin typeface="Times New Roman" panose="02020603050405020304" pitchFamily="18" charset="0"/>
                <a:cs typeface="Times New Roman" panose="02020603050405020304" pitchFamily="18" charset="0"/>
              </a:rPr>
              <a:t>Finibus</a:t>
            </a:r>
            <a:r>
              <a:rPr lang="en-GB" sz="1400" b="1" i="0" dirty="0">
                <a:solidFill>
                  <a:srgbClr val="000000"/>
                </a:solidFill>
                <a:effectLst/>
                <a:latin typeface="Times New Roman" panose="02020603050405020304" pitchFamily="18" charset="0"/>
                <a:cs typeface="Times New Roman" panose="02020603050405020304" pitchFamily="18" charset="0"/>
              </a:rPr>
              <a:t> </a:t>
            </a:r>
            <a:r>
              <a:rPr lang="en-GB" sz="1400" b="1" i="0" dirty="0" err="1">
                <a:solidFill>
                  <a:srgbClr val="000000"/>
                </a:solidFill>
                <a:effectLst/>
                <a:latin typeface="Times New Roman" panose="02020603050405020304" pitchFamily="18" charset="0"/>
                <a:cs typeface="Times New Roman" panose="02020603050405020304" pitchFamily="18" charset="0"/>
              </a:rPr>
              <a:t>Bonorum</a:t>
            </a:r>
            <a:r>
              <a:rPr lang="en-GB" sz="1400" b="1" i="0" dirty="0">
                <a:solidFill>
                  <a:srgbClr val="000000"/>
                </a:solidFill>
                <a:effectLst/>
                <a:latin typeface="Times New Roman" panose="02020603050405020304" pitchFamily="18" charset="0"/>
                <a:cs typeface="Times New Roman" panose="02020603050405020304" pitchFamily="18" charset="0"/>
              </a:rPr>
              <a:t> et </a:t>
            </a:r>
            <a:r>
              <a:rPr lang="en-GB" sz="1400" b="1" i="0" dirty="0" err="1">
                <a:solidFill>
                  <a:srgbClr val="000000"/>
                </a:solidFill>
                <a:effectLst/>
                <a:latin typeface="Times New Roman" panose="02020603050405020304" pitchFamily="18" charset="0"/>
                <a:cs typeface="Times New Roman" panose="02020603050405020304" pitchFamily="18" charset="0"/>
              </a:rPr>
              <a:t>Malorum</a:t>
            </a:r>
            <a:r>
              <a:rPr lang="en-GB" sz="1400" b="1" i="0" dirty="0">
                <a:solidFill>
                  <a:srgbClr val="000000"/>
                </a:solidFill>
                <a:effectLst/>
                <a:latin typeface="Times New Roman" panose="02020603050405020304" pitchFamily="18" charset="0"/>
                <a:cs typeface="Times New Roman" panose="02020603050405020304" pitchFamily="18" charset="0"/>
              </a:rPr>
              <a:t>", written by Cicero in 45 BC</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"Sed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perspiciatis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unde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omnis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iste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natus</a:t>
            </a:r>
            <a:r>
              <a:rPr lang="en-GB" sz="1400" b="0" i="0" dirty="0">
                <a:solidFill>
                  <a:srgbClr val="000000"/>
                </a:solidFill>
                <a:effectLst/>
                <a:latin typeface="Times New Roman" panose="02020603050405020304" pitchFamily="18" charset="0"/>
                <a:cs typeface="Times New Roman" panose="02020603050405020304" pitchFamily="18" charset="0"/>
              </a:rPr>
              <a:t> error sit </a:t>
            </a:r>
            <a:r>
              <a:rPr lang="en-GB" sz="1400" b="0" i="0" dirty="0" err="1">
                <a:solidFill>
                  <a:srgbClr val="000000"/>
                </a:solidFill>
                <a:effectLst/>
                <a:latin typeface="Times New Roman" panose="02020603050405020304" pitchFamily="18" charset="0"/>
                <a:cs typeface="Times New Roman" panose="02020603050405020304" pitchFamily="18" charset="0"/>
              </a:rPr>
              <a:t>voluptatem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accusantium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doloremque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laudantium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totam</a:t>
            </a:r>
            <a:r>
              <a:rPr lang="en-GB" sz="1400" b="0" i="0" dirty="0">
                <a:solidFill>
                  <a:srgbClr val="000000"/>
                </a:solidFill>
                <a:effectLst/>
                <a:latin typeface="Times New Roman" panose="02020603050405020304" pitchFamily="18" charset="0"/>
                <a:cs typeface="Times New Roman" panose="02020603050405020304" pitchFamily="18" charset="0"/>
              </a:rPr>
              <a:t> rem </a:t>
            </a:r>
            <a:r>
              <a:rPr lang="en-GB" sz="1400" b="0" i="0" dirty="0" err="1">
                <a:solidFill>
                  <a:srgbClr val="000000"/>
                </a:solidFill>
                <a:effectLst/>
                <a:latin typeface="Times New Roman" panose="02020603050405020304" pitchFamily="18" charset="0"/>
                <a:cs typeface="Times New Roman" panose="02020603050405020304" pitchFamily="18" charset="0"/>
              </a:rPr>
              <a:t>aperiam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eaque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ipsa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quae</a:t>
            </a:r>
            <a:r>
              <a:rPr lang="en-GB" sz="1400" b="0" i="0" dirty="0">
                <a:solidFill>
                  <a:srgbClr val="000000"/>
                </a:solidFill>
                <a:effectLst/>
                <a:latin typeface="Times New Roman" panose="02020603050405020304" pitchFamily="18" charset="0"/>
                <a:cs typeface="Times New Roman" panose="02020603050405020304" pitchFamily="18" charset="0"/>
              </a:rPr>
              <a:t> ab </a:t>
            </a:r>
            <a:r>
              <a:rPr lang="en-GB" sz="1400" b="0" i="0" dirty="0" err="1">
                <a:solidFill>
                  <a:srgbClr val="000000"/>
                </a:solidFill>
                <a:effectLst/>
                <a:latin typeface="Times New Roman" panose="02020603050405020304" pitchFamily="18" charset="0"/>
                <a:cs typeface="Times New Roman" panose="02020603050405020304" pitchFamily="18" charset="0"/>
              </a:rPr>
              <a:t>illo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inventore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veritatis</a:t>
            </a:r>
            <a:r>
              <a:rPr lang="en-GB" sz="1400" b="0" i="0" dirty="0">
                <a:solidFill>
                  <a:srgbClr val="000000"/>
                </a:solidFill>
                <a:effectLst/>
                <a:latin typeface="Times New Roman" panose="02020603050405020304" pitchFamily="18" charset="0"/>
                <a:cs typeface="Times New Roman" panose="02020603050405020304" pitchFamily="18" charset="0"/>
              </a:rPr>
              <a:t> et quasi </a:t>
            </a:r>
            <a:r>
              <a:rPr lang="en-GB" sz="1400" b="0" i="0" dirty="0" err="1">
                <a:solidFill>
                  <a:srgbClr val="000000"/>
                </a:solidFill>
                <a:effectLst/>
                <a:latin typeface="Times New Roman" panose="02020603050405020304" pitchFamily="18" charset="0"/>
                <a:cs typeface="Times New Roman" panose="02020603050405020304" pitchFamily="18" charset="0"/>
              </a:rPr>
              <a:t>architecto</a:t>
            </a:r>
            <a:r>
              <a:rPr lang="en-GB" sz="1400" b="0" i="0" dirty="0">
                <a:solidFill>
                  <a:srgbClr val="000000"/>
                </a:solidFill>
                <a:effectLst/>
                <a:latin typeface="Times New Roman" panose="02020603050405020304" pitchFamily="18" charset="0"/>
                <a:cs typeface="Times New Roman" panose="02020603050405020304" pitchFamily="18" charset="0"/>
              </a:rPr>
              <a:t> beatae vitae dicta sunt </a:t>
            </a:r>
            <a:r>
              <a:rPr lang="en-GB" sz="1400" b="0" i="0" dirty="0" err="1">
                <a:solidFill>
                  <a:srgbClr val="000000"/>
                </a:solidFill>
                <a:effectLst/>
                <a:latin typeface="Times New Roman" panose="02020603050405020304" pitchFamily="18" charset="0"/>
                <a:cs typeface="Times New Roman" panose="02020603050405020304" pitchFamily="18" charset="0"/>
              </a:rPr>
              <a:t>explicabo</a:t>
            </a:r>
            <a:r>
              <a:rPr lang="en-GB" sz="1400" b="0" i="0" dirty="0">
                <a:solidFill>
                  <a:srgbClr val="000000"/>
                </a:solidFill>
                <a:effectLst/>
                <a:latin typeface="Times New Roman" panose="02020603050405020304" pitchFamily="18" charset="0"/>
                <a:cs typeface="Times New Roman" panose="02020603050405020304" pitchFamily="18" charset="0"/>
              </a:rPr>
              <a:t>. Nemo </a:t>
            </a:r>
            <a:r>
              <a:rPr lang="en-GB" sz="1400" b="0" i="0" dirty="0" err="1">
                <a:solidFill>
                  <a:srgbClr val="000000"/>
                </a:solidFill>
                <a:effectLst/>
                <a:latin typeface="Times New Roman" panose="02020603050405020304" pitchFamily="18" charset="0"/>
                <a:cs typeface="Times New Roman" panose="02020603050405020304" pitchFamily="18" charset="0"/>
              </a:rPr>
              <a:t>enim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ipsam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voluptas</a:t>
            </a:r>
            <a:r>
              <a:rPr lang="en-GB" sz="1400" b="0" i="0" dirty="0">
                <a:solidFill>
                  <a:srgbClr val="000000"/>
                </a:solidFill>
                <a:effectLst/>
                <a:latin typeface="Times New Roman" panose="02020603050405020304" pitchFamily="18" charset="0"/>
                <a:cs typeface="Times New Roman" panose="02020603050405020304" pitchFamily="18" charset="0"/>
              </a:rPr>
              <a:t> sit </a:t>
            </a:r>
            <a:r>
              <a:rPr lang="en-GB" sz="1400" b="0" i="0" dirty="0" err="1">
                <a:solidFill>
                  <a:srgbClr val="000000"/>
                </a:solidFill>
                <a:effectLst/>
                <a:latin typeface="Times New Roman" panose="02020603050405020304" pitchFamily="18" charset="0"/>
                <a:cs typeface="Times New Roman" panose="02020603050405020304" pitchFamily="18" charset="0"/>
              </a:rPr>
              <a:t>aspernatur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odit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fugit, </a:t>
            </a:r>
            <a:r>
              <a:rPr lang="en-GB" sz="1400" b="0" i="0" dirty="0" err="1">
                <a:solidFill>
                  <a:srgbClr val="000000"/>
                </a:solidFill>
                <a:effectLst/>
                <a:latin typeface="Times New Roman" panose="02020603050405020304" pitchFamily="18" charset="0"/>
                <a:cs typeface="Times New Roman" panose="02020603050405020304" pitchFamily="18" charset="0"/>
              </a:rPr>
              <a:t>sed</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consequuntur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magni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dolores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eos</a:t>
            </a:r>
            <a:r>
              <a:rPr lang="en-GB" sz="1400" b="0" i="0" dirty="0">
                <a:solidFill>
                  <a:srgbClr val="000000"/>
                </a:solidFill>
                <a:effectLst/>
                <a:latin typeface="Times New Roman" panose="02020603050405020304" pitchFamily="18" charset="0"/>
                <a:cs typeface="Times New Roman" panose="02020603050405020304" pitchFamily="18" charset="0"/>
              </a:rPr>
              <a:t> qui ratione </a:t>
            </a:r>
            <a:r>
              <a:rPr lang="en-GB" sz="1400" b="0" i="0" dirty="0" err="1">
                <a:solidFill>
                  <a:srgbClr val="000000"/>
                </a:solidFill>
                <a:effectLst/>
                <a:latin typeface="Times New Roman" panose="02020603050405020304" pitchFamily="18" charset="0"/>
                <a:cs typeface="Times New Roman" panose="02020603050405020304" pitchFamily="18" charset="0"/>
              </a:rPr>
              <a:t>voluptatem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sequi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nesciunt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Neque</a:t>
            </a:r>
            <a:r>
              <a:rPr lang="en-GB" sz="1400" b="0" i="0" dirty="0">
                <a:solidFill>
                  <a:srgbClr val="000000"/>
                </a:solidFill>
                <a:effectLst/>
                <a:latin typeface="Times New Roman" panose="02020603050405020304" pitchFamily="18" charset="0"/>
                <a:cs typeface="Times New Roman" panose="02020603050405020304" pitchFamily="18" charset="0"/>
              </a:rPr>
              <a:t> porro </a:t>
            </a:r>
            <a:r>
              <a:rPr lang="en-GB" sz="1400" b="0" i="0" dirty="0" err="1">
                <a:solidFill>
                  <a:srgbClr val="000000"/>
                </a:solidFill>
                <a:effectLst/>
                <a:latin typeface="Times New Roman" panose="02020603050405020304" pitchFamily="18" charset="0"/>
                <a:cs typeface="Times New Roman" panose="02020603050405020304" pitchFamily="18" charset="0"/>
              </a:rPr>
              <a:t>quisquam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qui </a:t>
            </a:r>
            <a:r>
              <a:rPr lang="en-GB" sz="1400" b="0" i="0" dirty="0" err="1">
                <a:solidFill>
                  <a:srgbClr val="000000"/>
                </a:solidFill>
                <a:effectLst/>
                <a:latin typeface="Times New Roman" panose="02020603050405020304" pitchFamily="18" charset="0"/>
                <a:cs typeface="Times New Roman" panose="02020603050405020304" pitchFamily="18" charset="0"/>
              </a:rPr>
              <a:t>dolorem</a:t>
            </a:r>
            <a:r>
              <a:rPr lang="en-GB" sz="1400" b="0" i="0" dirty="0">
                <a:solidFill>
                  <a:srgbClr val="000000"/>
                </a:solidFill>
                <a:effectLst/>
                <a:latin typeface="Times New Roman" panose="02020603050405020304" pitchFamily="18" charset="0"/>
                <a:cs typeface="Times New Roman" panose="02020603050405020304" pitchFamily="18" charset="0"/>
              </a:rPr>
              <a:t> ipsum </a:t>
            </a:r>
            <a:r>
              <a:rPr lang="en-GB" sz="1400" b="0" i="0" dirty="0" err="1">
                <a:solidFill>
                  <a:srgbClr val="000000"/>
                </a:solidFill>
                <a:effectLst/>
                <a:latin typeface="Times New Roman" panose="02020603050405020304" pitchFamily="18" charset="0"/>
                <a:cs typeface="Times New Roman" panose="02020603050405020304" pitchFamily="18" charset="0"/>
              </a:rPr>
              <a:t>quia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a:t>
            </a:r>
            <a:r>
              <a:rPr lang="en-GB" sz="1400" b="0" i="0" dirty="0">
                <a:solidFill>
                  <a:srgbClr val="000000"/>
                </a:solidFill>
                <a:effectLst/>
                <a:latin typeface="Times New Roman" panose="02020603050405020304" pitchFamily="18" charset="0"/>
                <a:cs typeface="Times New Roman" panose="02020603050405020304" pitchFamily="18" charset="0"/>
              </a:rPr>
              <a:t> sit </a:t>
            </a:r>
            <a:r>
              <a:rPr lang="en-GB" sz="1400" b="0" i="0" dirty="0" err="1">
                <a:solidFill>
                  <a:srgbClr val="000000"/>
                </a:solidFill>
                <a:effectLst/>
                <a:latin typeface="Times New Roman" panose="02020603050405020304" pitchFamily="18" charset="0"/>
                <a:cs typeface="Times New Roman" panose="02020603050405020304" pitchFamily="18" charset="0"/>
              </a:rPr>
              <a:t>amet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consectetur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adipisci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velit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sed</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quia</a:t>
            </a:r>
            <a:r>
              <a:rPr lang="en-GB" sz="1400" b="0" i="0" dirty="0">
                <a:solidFill>
                  <a:srgbClr val="000000"/>
                </a:solidFill>
                <a:effectLst/>
                <a:latin typeface="Times New Roman" panose="02020603050405020304" pitchFamily="18" charset="0"/>
                <a:cs typeface="Times New Roman" panose="02020603050405020304" pitchFamily="18" charset="0"/>
              </a:rPr>
              <a:t> non </a:t>
            </a:r>
            <a:r>
              <a:rPr lang="en-GB" sz="1400" b="0" i="0" dirty="0" err="1">
                <a:solidFill>
                  <a:srgbClr val="000000"/>
                </a:solidFill>
                <a:effectLst/>
                <a:latin typeface="Times New Roman" panose="02020603050405020304" pitchFamily="18" charset="0"/>
                <a:cs typeface="Times New Roman" panose="02020603050405020304" pitchFamily="18" charset="0"/>
              </a:rPr>
              <a:t>numquam</a:t>
            </a:r>
            <a:r>
              <a:rPr lang="en-GB" sz="1400" b="0" i="0" dirty="0">
                <a:solidFill>
                  <a:srgbClr val="000000"/>
                </a:solidFill>
                <a:effectLst/>
                <a:latin typeface="Times New Roman" panose="02020603050405020304" pitchFamily="18" charset="0"/>
                <a:cs typeface="Times New Roman" panose="02020603050405020304" pitchFamily="18" charset="0"/>
              </a:rPr>
              <a:t> eius </a:t>
            </a:r>
            <a:r>
              <a:rPr lang="en-GB" sz="1400" b="0" i="0" dirty="0" err="1">
                <a:solidFill>
                  <a:srgbClr val="000000"/>
                </a:solidFill>
                <a:effectLst/>
                <a:latin typeface="Times New Roman" panose="02020603050405020304" pitchFamily="18" charset="0"/>
                <a:cs typeface="Times New Roman" panose="02020603050405020304" pitchFamily="18" charset="0"/>
              </a:rPr>
              <a:t>modi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tempora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incidunt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labore et dolore </a:t>
            </a:r>
            <a:r>
              <a:rPr lang="en-GB" sz="1400" b="0" i="0" dirty="0" err="1">
                <a:solidFill>
                  <a:srgbClr val="000000"/>
                </a:solidFill>
                <a:effectLst/>
                <a:latin typeface="Times New Roman" panose="02020603050405020304" pitchFamily="18" charset="0"/>
                <a:cs typeface="Times New Roman" panose="02020603050405020304" pitchFamily="18" charset="0"/>
              </a:rPr>
              <a:t>magnam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aliquam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quaerat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voluptatem</a:t>
            </a:r>
            <a:r>
              <a:rPr lang="en-GB" sz="1400" b="0" i="0" dirty="0">
                <a:solidFill>
                  <a:srgbClr val="000000"/>
                </a:solidFill>
                <a:effectLst/>
                <a:latin typeface="Times New Roman" panose="02020603050405020304" pitchFamily="18" charset="0"/>
                <a:cs typeface="Times New Roman" panose="02020603050405020304" pitchFamily="18" charset="0"/>
              </a:rPr>
              <a:t>. Ut </a:t>
            </a:r>
            <a:r>
              <a:rPr lang="en-GB" sz="1400" b="0" i="0" dirty="0" err="1">
                <a:solidFill>
                  <a:srgbClr val="000000"/>
                </a:solidFill>
                <a:effectLst/>
                <a:latin typeface="Times New Roman" panose="02020603050405020304" pitchFamily="18" charset="0"/>
                <a:cs typeface="Times New Roman" panose="02020603050405020304" pitchFamily="18" charset="0"/>
              </a:rPr>
              <a:t>enim</a:t>
            </a:r>
            <a:r>
              <a:rPr lang="en-GB" sz="1400" b="0" i="0" dirty="0">
                <a:solidFill>
                  <a:srgbClr val="000000"/>
                </a:solidFill>
                <a:effectLst/>
                <a:latin typeface="Times New Roman" panose="02020603050405020304" pitchFamily="18" charset="0"/>
                <a:cs typeface="Times New Roman" panose="02020603050405020304" pitchFamily="18" charset="0"/>
              </a:rPr>
              <a:t> ad minima </a:t>
            </a:r>
            <a:r>
              <a:rPr lang="en-GB" sz="1400" b="0" i="0" dirty="0" err="1">
                <a:solidFill>
                  <a:srgbClr val="000000"/>
                </a:solidFill>
                <a:effectLst/>
                <a:latin typeface="Times New Roman" panose="02020603050405020304" pitchFamily="18" charset="0"/>
                <a:cs typeface="Times New Roman" panose="02020603050405020304" pitchFamily="18" charset="0"/>
              </a:rPr>
              <a:t>veniam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quis</a:t>
            </a:r>
            <a:r>
              <a:rPr lang="en-GB" sz="1400" b="0" i="0" dirty="0">
                <a:solidFill>
                  <a:srgbClr val="000000"/>
                </a:solidFill>
                <a:effectLst/>
                <a:latin typeface="Times New Roman" panose="02020603050405020304" pitchFamily="18" charset="0"/>
                <a:cs typeface="Times New Roman" panose="02020603050405020304" pitchFamily="18" charset="0"/>
              </a:rPr>
              <a:t> nostrum </a:t>
            </a:r>
            <a:r>
              <a:rPr lang="en-GB" sz="1400" b="0" i="0" dirty="0" err="1">
                <a:solidFill>
                  <a:srgbClr val="000000"/>
                </a:solidFill>
                <a:effectLst/>
                <a:latin typeface="Times New Roman" panose="02020603050405020304" pitchFamily="18" charset="0"/>
                <a:cs typeface="Times New Roman" panose="02020603050405020304" pitchFamily="18" charset="0"/>
              </a:rPr>
              <a:t>exercitationem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ullam</a:t>
            </a:r>
            <a:r>
              <a:rPr lang="en-GB" sz="1400" b="0" i="0" dirty="0">
                <a:solidFill>
                  <a:srgbClr val="000000"/>
                </a:solidFill>
                <a:effectLst/>
                <a:latin typeface="Times New Roman" panose="02020603050405020304" pitchFamily="18" charset="0"/>
                <a:cs typeface="Times New Roman" panose="02020603050405020304" pitchFamily="18" charset="0"/>
              </a:rPr>
              <a:t> corporis </a:t>
            </a:r>
            <a:r>
              <a:rPr lang="en-GB" sz="1400" b="0" i="0" dirty="0" err="1">
                <a:solidFill>
                  <a:srgbClr val="000000"/>
                </a:solidFill>
                <a:effectLst/>
                <a:latin typeface="Times New Roman" panose="02020603050405020304" pitchFamily="18" charset="0"/>
                <a:cs typeface="Times New Roman" panose="02020603050405020304" pitchFamily="18" charset="0"/>
              </a:rPr>
              <a:t>suscipit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laboriosam</a:t>
            </a:r>
            <a:r>
              <a:rPr lang="en-GB" sz="1400" b="0" i="0" dirty="0">
                <a:solidFill>
                  <a:srgbClr val="000000"/>
                </a:solidFill>
                <a:effectLst/>
                <a:latin typeface="Times New Roman" panose="02020603050405020304" pitchFamily="18" charset="0"/>
                <a:cs typeface="Times New Roman" panose="02020603050405020304" pitchFamily="18" charset="0"/>
              </a:rPr>
              <a:t>, nisi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aliquid</a:t>
            </a:r>
            <a:r>
              <a:rPr lang="en-GB" sz="1400" b="0" i="0" dirty="0">
                <a:solidFill>
                  <a:srgbClr val="000000"/>
                </a:solidFill>
                <a:effectLst/>
                <a:latin typeface="Times New Roman" panose="02020603050405020304" pitchFamily="18" charset="0"/>
                <a:cs typeface="Times New Roman" panose="02020603050405020304" pitchFamily="18" charset="0"/>
              </a:rPr>
              <a:t> ex </a:t>
            </a:r>
            <a:r>
              <a:rPr lang="en-GB" sz="1400" b="0" i="0" dirty="0" err="1">
                <a:solidFill>
                  <a:srgbClr val="000000"/>
                </a:solidFill>
                <a:effectLst/>
                <a:latin typeface="Times New Roman" panose="02020603050405020304" pitchFamily="18" charset="0"/>
                <a:cs typeface="Times New Roman" panose="02020603050405020304" pitchFamily="18" charset="0"/>
              </a:rPr>
              <a:t>ea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commodi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consequatur</a:t>
            </a:r>
            <a:r>
              <a:rPr lang="en-GB" sz="1400" b="0" i="0" dirty="0">
                <a:solidFill>
                  <a:srgbClr val="000000"/>
                </a:solidFill>
                <a:effectLst/>
                <a:latin typeface="Times New Roman" panose="02020603050405020304" pitchFamily="18" charset="0"/>
                <a:cs typeface="Times New Roman" panose="02020603050405020304" pitchFamily="18" charset="0"/>
              </a:rPr>
              <a:t>? Quis autem </a:t>
            </a:r>
            <a:r>
              <a:rPr lang="en-GB" sz="1400" b="0" i="0" dirty="0" err="1">
                <a:solidFill>
                  <a:srgbClr val="000000"/>
                </a:solidFill>
                <a:effectLst/>
                <a:latin typeface="Times New Roman" panose="02020603050405020304" pitchFamily="18" charset="0"/>
                <a:cs typeface="Times New Roman" panose="02020603050405020304" pitchFamily="18" charset="0"/>
              </a:rPr>
              <a:t>vel</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iure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reprehenderit</a:t>
            </a:r>
            <a:r>
              <a:rPr lang="en-GB" sz="1400" b="0" i="0" dirty="0">
                <a:solidFill>
                  <a:srgbClr val="000000"/>
                </a:solidFill>
                <a:effectLst/>
                <a:latin typeface="Times New Roman" panose="02020603050405020304" pitchFamily="18" charset="0"/>
                <a:cs typeface="Times New Roman" panose="02020603050405020304" pitchFamily="18" charset="0"/>
              </a:rPr>
              <a:t> qui in </a:t>
            </a:r>
            <a:r>
              <a:rPr lang="en-GB" sz="1400" b="0" i="0" dirty="0" err="1">
                <a:solidFill>
                  <a:srgbClr val="000000"/>
                </a:solidFill>
                <a:effectLst/>
                <a:latin typeface="Times New Roman" panose="02020603050405020304" pitchFamily="18" charset="0"/>
                <a:cs typeface="Times New Roman" panose="02020603050405020304" pitchFamily="18" charset="0"/>
              </a:rPr>
              <a:t>ea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velit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esse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quam</a:t>
            </a:r>
            <a:r>
              <a:rPr lang="en-GB" sz="1400" b="0" i="0" dirty="0">
                <a:solidFill>
                  <a:srgbClr val="000000"/>
                </a:solidFill>
                <a:effectLst/>
                <a:latin typeface="Times New Roman" panose="02020603050405020304" pitchFamily="18" charset="0"/>
                <a:cs typeface="Times New Roman" panose="02020603050405020304" pitchFamily="18" charset="0"/>
              </a:rPr>
              <a:t> nihil </a:t>
            </a:r>
            <a:r>
              <a:rPr lang="en-GB" sz="1400" b="0" i="0" dirty="0" err="1">
                <a:solidFill>
                  <a:srgbClr val="000000"/>
                </a:solidFill>
                <a:effectLst/>
                <a:latin typeface="Times New Roman" panose="02020603050405020304" pitchFamily="18" charset="0"/>
                <a:cs typeface="Times New Roman" panose="02020603050405020304" pitchFamily="18" charset="0"/>
              </a:rPr>
              <a:t>molestiae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consequatur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vel</a:t>
            </a:r>
            <a:r>
              <a:rPr lang="en-GB" sz="1400" b="0" i="0" dirty="0">
                <a:solidFill>
                  <a:srgbClr val="000000"/>
                </a:solidFill>
                <a:effectLst/>
                <a:latin typeface="Times New Roman" panose="02020603050405020304" pitchFamily="18" charset="0"/>
                <a:cs typeface="Times New Roman" panose="02020603050405020304" pitchFamily="18" charset="0"/>
              </a:rPr>
              <a:t> illum qui </a:t>
            </a:r>
            <a:r>
              <a:rPr lang="en-GB" sz="1400" b="0" i="0" dirty="0" err="1">
                <a:solidFill>
                  <a:srgbClr val="000000"/>
                </a:solidFill>
                <a:effectLst/>
                <a:latin typeface="Times New Roman" panose="02020603050405020304" pitchFamily="18" charset="0"/>
                <a:cs typeface="Times New Roman" panose="02020603050405020304" pitchFamily="18" charset="0"/>
              </a:rPr>
              <a:t>dolorem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fugiat</a:t>
            </a:r>
            <a:r>
              <a:rPr lang="en-GB" sz="1400" b="0" i="0" dirty="0">
                <a:solidFill>
                  <a:srgbClr val="000000"/>
                </a:solidFill>
                <a:effectLst/>
                <a:latin typeface="Times New Roman" panose="02020603050405020304" pitchFamily="18" charset="0"/>
                <a:cs typeface="Times New Roman" panose="02020603050405020304" pitchFamily="18" charset="0"/>
              </a:rPr>
              <a:t> quo </a:t>
            </a:r>
            <a:r>
              <a:rPr lang="en-GB" sz="1400" b="0" i="0" dirty="0" err="1">
                <a:solidFill>
                  <a:srgbClr val="000000"/>
                </a:solidFill>
                <a:effectLst/>
                <a:latin typeface="Times New Roman" panose="02020603050405020304" pitchFamily="18" charset="0"/>
                <a:cs typeface="Times New Roman" panose="02020603050405020304" pitchFamily="18" charset="0"/>
              </a:rPr>
              <a:t>voluptas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nulla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pariatur</a:t>
            </a:r>
            <a:r>
              <a:rPr lang="en-GB" sz="1400" b="0" i="0" dirty="0">
                <a:solidFill>
                  <a:srgbClr val="000000"/>
                </a:solidFill>
                <a:effectLst/>
                <a:latin typeface="Times New Roman" panose="02020603050405020304" pitchFamily="18" charset="0"/>
                <a:cs typeface="Times New Roman" panose="02020603050405020304" pitchFamily="18" charset="0"/>
              </a:rPr>
              <a:t>?"</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1914 translation by H. Rackham</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"But I must explain to you how all this mistaken idea of denouncing pleasure and praising pain was born and I will give you a complete account of the system, and expound the actual teachings of the great explorer of the truth, the master-builder of human happiness. No one rejects, dislikes, or avoids pleasure itself, because it is pleasure, but because those who do not know how to pursue pleasure rationally encounter consequences that are extremely painful. Nor again is there anyone who loves or pursues or desires to obtain pain of itself, because it is pain, but because occasionally circumstances occur in which toil and pain can procure him some great pleasure. To take a trivial example, which of us ever undertakes laborious physical exercise, except to obtain some advantage from it? But who has any right to find fault with a man who chooses to enjoy a pleasure that has no annoying consequences, or one who avoids a pain that produces no resultant pleasure?"</a:t>
            </a:r>
          </a:p>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Section 1.10.33 of "de </a:t>
            </a:r>
            <a:r>
              <a:rPr lang="en-GB" sz="1400" b="1" i="0" dirty="0" err="1">
                <a:solidFill>
                  <a:srgbClr val="000000"/>
                </a:solidFill>
                <a:effectLst/>
                <a:latin typeface="Times New Roman" panose="02020603050405020304" pitchFamily="18" charset="0"/>
                <a:cs typeface="Times New Roman" panose="02020603050405020304" pitchFamily="18" charset="0"/>
              </a:rPr>
              <a:t>Finibus</a:t>
            </a:r>
            <a:r>
              <a:rPr lang="en-GB" sz="1400" b="1" i="0" dirty="0">
                <a:solidFill>
                  <a:srgbClr val="000000"/>
                </a:solidFill>
                <a:effectLst/>
                <a:latin typeface="Times New Roman" panose="02020603050405020304" pitchFamily="18" charset="0"/>
                <a:cs typeface="Times New Roman" panose="02020603050405020304" pitchFamily="18" charset="0"/>
              </a:rPr>
              <a:t> </a:t>
            </a:r>
            <a:r>
              <a:rPr lang="en-GB" sz="1400" b="1" i="0" dirty="0" err="1">
                <a:solidFill>
                  <a:srgbClr val="000000"/>
                </a:solidFill>
                <a:effectLst/>
                <a:latin typeface="Times New Roman" panose="02020603050405020304" pitchFamily="18" charset="0"/>
                <a:cs typeface="Times New Roman" panose="02020603050405020304" pitchFamily="18" charset="0"/>
              </a:rPr>
              <a:t>Bonorum</a:t>
            </a:r>
            <a:r>
              <a:rPr lang="en-GB" sz="1400" b="1" i="0" dirty="0">
                <a:solidFill>
                  <a:srgbClr val="000000"/>
                </a:solidFill>
                <a:effectLst/>
                <a:latin typeface="Times New Roman" panose="02020603050405020304" pitchFamily="18" charset="0"/>
                <a:cs typeface="Times New Roman" panose="02020603050405020304" pitchFamily="18" charset="0"/>
              </a:rPr>
              <a:t> et </a:t>
            </a:r>
            <a:r>
              <a:rPr lang="en-GB" sz="1400" b="1" i="0" dirty="0" err="1">
                <a:solidFill>
                  <a:srgbClr val="000000"/>
                </a:solidFill>
                <a:effectLst/>
                <a:latin typeface="Times New Roman" panose="02020603050405020304" pitchFamily="18" charset="0"/>
                <a:cs typeface="Times New Roman" panose="02020603050405020304" pitchFamily="18" charset="0"/>
              </a:rPr>
              <a:t>Malorum</a:t>
            </a:r>
            <a:r>
              <a:rPr lang="en-GB" sz="1400" b="1" i="0" dirty="0">
                <a:solidFill>
                  <a:srgbClr val="000000"/>
                </a:solidFill>
                <a:effectLst/>
                <a:latin typeface="Times New Roman" panose="02020603050405020304" pitchFamily="18" charset="0"/>
                <a:cs typeface="Times New Roman" panose="02020603050405020304" pitchFamily="18" charset="0"/>
              </a:rPr>
              <a:t>", written by Cicero in 45 BC</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"At </a:t>
            </a:r>
            <a:r>
              <a:rPr lang="en-GB" sz="1400" b="0" i="0" dirty="0" err="1">
                <a:solidFill>
                  <a:srgbClr val="000000"/>
                </a:solidFill>
                <a:effectLst/>
                <a:latin typeface="Times New Roman" panose="02020603050405020304" pitchFamily="18" charset="0"/>
                <a:cs typeface="Times New Roman" panose="02020603050405020304" pitchFamily="18" charset="0"/>
              </a:rPr>
              <a:t>vero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eos</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accusamus</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iusto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odio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dignissimos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ducimus</a:t>
            </a:r>
            <a:r>
              <a:rPr lang="en-GB" sz="1400" b="0" i="0" dirty="0">
                <a:solidFill>
                  <a:srgbClr val="000000"/>
                </a:solidFill>
                <a:effectLst/>
                <a:latin typeface="Times New Roman" panose="02020603050405020304" pitchFamily="18" charset="0"/>
                <a:cs typeface="Times New Roman" panose="02020603050405020304" pitchFamily="18" charset="0"/>
              </a:rPr>
              <a:t> qui </a:t>
            </a:r>
            <a:r>
              <a:rPr lang="en-GB" sz="1400" b="0" i="0" dirty="0" err="1">
                <a:solidFill>
                  <a:srgbClr val="000000"/>
                </a:solidFill>
                <a:effectLst/>
                <a:latin typeface="Times New Roman" panose="02020603050405020304" pitchFamily="18" charset="0"/>
                <a:cs typeface="Times New Roman" panose="02020603050405020304" pitchFamily="18" charset="0"/>
              </a:rPr>
              <a:t>blanditiis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praesentium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deleniti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atque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corrupti</a:t>
            </a:r>
            <a:r>
              <a:rPr lang="en-GB" sz="1400" b="0" i="0" dirty="0">
                <a:solidFill>
                  <a:srgbClr val="000000"/>
                </a:solidFill>
                <a:effectLst/>
                <a:latin typeface="Times New Roman" panose="02020603050405020304" pitchFamily="18" charset="0"/>
                <a:cs typeface="Times New Roman" panose="02020603050405020304" pitchFamily="18" charset="0"/>
              </a:rPr>
              <a:t> quos </a:t>
            </a:r>
            <a:r>
              <a:rPr lang="en-GB" sz="1400" b="0" i="0" dirty="0" err="1">
                <a:solidFill>
                  <a:srgbClr val="000000"/>
                </a:solidFill>
                <a:effectLst/>
                <a:latin typeface="Times New Roman" panose="02020603050405020304" pitchFamily="18" charset="0"/>
                <a:cs typeface="Times New Roman" panose="02020603050405020304" pitchFamily="18" charset="0"/>
              </a:rPr>
              <a:t>dolores</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quas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molestias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excepturi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sint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occaecati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cupiditate</a:t>
            </a:r>
            <a:r>
              <a:rPr lang="en-GB" sz="1400" b="0" i="0" dirty="0">
                <a:solidFill>
                  <a:srgbClr val="000000"/>
                </a:solidFill>
                <a:effectLst/>
                <a:latin typeface="Times New Roman" panose="02020603050405020304" pitchFamily="18" charset="0"/>
                <a:cs typeface="Times New Roman" panose="02020603050405020304" pitchFamily="18" charset="0"/>
              </a:rPr>
              <a:t> non provident, </a:t>
            </a:r>
            <a:r>
              <a:rPr lang="en-GB" sz="1400" b="0" i="0" dirty="0" err="1">
                <a:solidFill>
                  <a:srgbClr val="000000"/>
                </a:solidFill>
                <a:effectLst/>
                <a:latin typeface="Times New Roman" panose="02020603050405020304" pitchFamily="18" charset="0"/>
                <a:cs typeface="Times New Roman" panose="02020603050405020304" pitchFamily="18" charset="0"/>
              </a:rPr>
              <a:t>similique</a:t>
            </a:r>
            <a:r>
              <a:rPr lang="en-GB" sz="1400" b="0" i="0" dirty="0">
                <a:solidFill>
                  <a:srgbClr val="000000"/>
                </a:solidFill>
                <a:effectLst/>
                <a:latin typeface="Times New Roman" panose="02020603050405020304" pitchFamily="18" charset="0"/>
                <a:cs typeface="Times New Roman" panose="02020603050405020304" pitchFamily="18" charset="0"/>
              </a:rPr>
              <a:t> sunt in culpa qui </a:t>
            </a:r>
            <a:r>
              <a:rPr lang="en-GB" sz="1400" b="0" i="0" dirty="0" err="1">
                <a:solidFill>
                  <a:srgbClr val="000000"/>
                </a:solidFill>
                <a:effectLst/>
                <a:latin typeface="Times New Roman" panose="02020603050405020304" pitchFamily="18" charset="0"/>
                <a:cs typeface="Times New Roman" panose="02020603050405020304" pitchFamily="18" charset="0"/>
              </a:rPr>
              <a:t>officia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deserunt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mollitia</a:t>
            </a:r>
            <a:r>
              <a:rPr lang="en-GB" sz="1400" b="0" i="0" dirty="0">
                <a:solidFill>
                  <a:srgbClr val="000000"/>
                </a:solidFill>
                <a:effectLst/>
                <a:latin typeface="Times New Roman" panose="02020603050405020304" pitchFamily="18" charset="0"/>
                <a:cs typeface="Times New Roman" panose="02020603050405020304" pitchFamily="18" charset="0"/>
              </a:rPr>
              <a:t> animi, id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laborum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dolorum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fuga</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harum</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quidem</a:t>
            </a:r>
            <a:r>
              <a:rPr lang="en-GB" sz="1400" b="0" i="0" dirty="0">
                <a:solidFill>
                  <a:srgbClr val="000000"/>
                </a:solidFill>
                <a:effectLst/>
                <a:latin typeface="Times New Roman" panose="02020603050405020304" pitchFamily="18" charset="0"/>
                <a:cs typeface="Times New Roman" panose="02020603050405020304" pitchFamily="18" charset="0"/>
              </a:rPr>
              <a:t> rerum facilis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expedita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distinctio</a:t>
            </a:r>
            <a:r>
              <a:rPr lang="en-GB" sz="1400" b="0" i="0" dirty="0">
                <a:solidFill>
                  <a:srgbClr val="000000"/>
                </a:solidFill>
                <a:effectLst/>
                <a:latin typeface="Times New Roman" panose="02020603050405020304" pitchFamily="18" charset="0"/>
                <a:cs typeface="Times New Roman" panose="02020603050405020304" pitchFamily="18" charset="0"/>
              </a:rPr>
              <a:t>. Nam libero tempore, cum </a:t>
            </a:r>
            <a:r>
              <a:rPr lang="en-GB" sz="1400" b="0" i="0" dirty="0" err="1">
                <a:solidFill>
                  <a:srgbClr val="000000"/>
                </a:solidFill>
                <a:effectLst/>
                <a:latin typeface="Times New Roman" panose="02020603050405020304" pitchFamily="18" charset="0"/>
                <a:cs typeface="Times New Roman" panose="02020603050405020304" pitchFamily="18" charset="0"/>
              </a:rPr>
              <a:t>soluta</a:t>
            </a:r>
            <a:r>
              <a:rPr lang="en-GB" sz="1400" b="0" i="0" dirty="0">
                <a:solidFill>
                  <a:srgbClr val="000000"/>
                </a:solidFill>
                <a:effectLst/>
                <a:latin typeface="Times New Roman" panose="02020603050405020304" pitchFamily="18" charset="0"/>
                <a:cs typeface="Times New Roman" panose="02020603050405020304" pitchFamily="18" charset="0"/>
              </a:rPr>
              <a:t> nobis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eligendi</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optio</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cumque</a:t>
            </a:r>
            <a:r>
              <a:rPr lang="en-GB" sz="1400" b="0" i="0" dirty="0">
                <a:solidFill>
                  <a:srgbClr val="000000"/>
                </a:solidFill>
                <a:effectLst/>
                <a:latin typeface="Times New Roman" panose="02020603050405020304" pitchFamily="18" charset="0"/>
                <a:cs typeface="Times New Roman" panose="02020603050405020304" pitchFamily="18" charset="0"/>
              </a:rPr>
              <a:t> nihil </a:t>
            </a:r>
            <a:r>
              <a:rPr lang="en-GB" sz="1400" b="0" i="0" dirty="0" err="1">
                <a:solidFill>
                  <a:srgbClr val="000000"/>
                </a:solidFill>
                <a:effectLst/>
                <a:latin typeface="Times New Roman" panose="02020603050405020304" pitchFamily="18" charset="0"/>
                <a:cs typeface="Times New Roman" panose="02020603050405020304" pitchFamily="18" charset="0"/>
              </a:rPr>
              <a:t>impedit</a:t>
            </a:r>
            <a:r>
              <a:rPr lang="en-GB" sz="1400" b="0" i="0" dirty="0">
                <a:solidFill>
                  <a:srgbClr val="000000"/>
                </a:solidFill>
                <a:effectLst/>
                <a:latin typeface="Times New Roman" panose="02020603050405020304" pitchFamily="18" charset="0"/>
                <a:cs typeface="Times New Roman" panose="02020603050405020304" pitchFamily="18" charset="0"/>
              </a:rPr>
              <a:t> quo minus id quod </a:t>
            </a:r>
            <a:r>
              <a:rPr lang="en-GB" sz="1400" b="0" i="0" dirty="0" err="1">
                <a:solidFill>
                  <a:srgbClr val="000000"/>
                </a:solidFill>
                <a:effectLst/>
                <a:latin typeface="Times New Roman" panose="02020603050405020304" pitchFamily="18" charset="0"/>
                <a:cs typeface="Times New Roman" panose="02020603050405020304" pitchFamily="18" charset="0"/>
              </a:rPr>
              <a:t>maxime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placeat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facere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possimus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omnis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assumenda</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est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omnis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repellendus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Temporibus</a:t>
            </a:r>
            <a:r>
              <a:rPr lang="en-GB" sz="1400" b="0" i="0" dirty="0">
                <a:solidFill>
                  <a:srgbClr val="000000"/>
                </a:solidFill>
                <a:effectLst/>
                <a:latin typeface="Times New Roman" panose="02020603050405020304" pitchFamily="18" charset="0"/>
                <a:cs typeface="Times New Roman" panose="02020603050405020304" pitchFamily="18" charset="0"/>
              </a:rPr>
              <a:t> autem </a:t>
            </a:r>
            <a:r>
              <a:rPr lang="en-GB" sz="1400" b="0" i="0" dirty="0" err="1">
                <a:solidFill>
                  <a:srgbClr val="000000"/>
                </a:solidFill>
                <a:effectLst/>
                <a:latin typeface="Times New Roman" panose="02020603050405020304" pitchFamily="18" charset="0"/>
                <a:cs typeface="Times New Roman" panose="02020603050405020304" pitchFamily="18" charset="0"/>
              </a:rPr>
              <a:t>quibusdam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officiis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debitis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rerum </a:t>
            </a:r>
            <a:r>
              <a:rPr lang="en-GB" sz="1400" b="0" i="0" dirty="0" err="1">
                <a:solidFill>
                  <a:srgbClr val="000000"/>
                </a:solidFill>
                <a:effectLst/>
                <a:latin typeface="Times New Roman" panose="02020603050405020304" pitchFamily="18" charset="0"/>
                <a:cs typeface="Times New Roman" panose="02020603050405020304" pitchFamily="18" charset="0"/>
              </a:rPr>
              <a:t>necessitatibus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saepe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eveniet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voluptates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repudiandae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sint</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molestiae</a:t>
            </a:r>
            <a:r>
              <a:rPr lang="en-GB" sz="1400" b="0" i="0" dirty="0">
                <a:solidFill>
                  <a:srgbClr val="000000"/>
                </a:solidFill>
                <a:effectLst/>
                <a:latin typeface="Times New Roman" panose="02020603050405020304" pitchFamily="18" charset="0"/>
                <a:cs typeface="Times New Roman" panose="02020603050405020304" pitchFamily="18" charset="0"/>
              </a:rPr>
              <a:t> non </a:t>
            </a:r>
            <a:r>
              <a:rPr lang="en-GB" sz="1400" b="0" i="0" dirty="0" err="1">
                <a:solidFill>
                  <a:srgbClr val="000000"/>
                </a:solidFill>
                <a:effectLst/>
                <a:latin typeface="Times New Roman" panose="02020603050405020304" pitchFamily="18" charset="0"/>
                <a:cs typeface="Times New Roman" panose="02020603050405020304" pitchFamily="18" charset="0"/>
              </a:rPr>
              <a:t>recusandae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Itaque</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earum</a:t>
            </a:r>
            <a:r>
              <a:rPr lang="en-GB" sz="1400" b="0" i="0" dirty="0">
                <a:solidFill>
                  <a:srgbClr val="000000"/>
                </a:solidFill>
                <a:effectLst/>
                <a:latin typeface="Times New Roman" panose="02020603050405020304" pitchFamily="18" charset="0"/>
                <a:cs typeface="Times New Roman" panose="02020603050405020304" pitchFamily="18" charset="0"/>
              </a:rPr>
              <a:t> rerum hic </a:t>
            </a:r>
            <a:r>
              <a:rPr lang="en-GB" sz="1400" b="0" i="0" dirty="0" err="1">
                <a:solidFill>
                  <a:srgbClr val="000000"/>
                </a:solidFill>
                <a:effectLst/>
                <a:latin typeface="Times New Roman" panose="02020603050405020304" pitchFamily="18" charset="0"/>
                <a:cs typeface="Times New Roman" panose="02020603050405020304" pitchFamily="18" charset="0"/>
              </a:rPr>
              <a:t>tenetur</a:t>
            </a:r>
            <a:r>
              <a:rPr lang="en-GB" sz="1400" b="0" i="0" dirty="0">
                <a:solidFill>
                  <a:srgbClr val="000000"/>
                </a:solidFill>
                <a:effectLst/>
                <a:latin typeface="Times New Roman" panose="02020603050405020304" pitchFamily="18" charset="0"/>
                <a:cs typeface="Times New Roman" panose="02020603050405020304" pitchFamily="18" charset="0"/>
              </a:rPr>
              <a:t> a </a:t>
            </a:r>
            <a:r>
              <a:rPr lang="en-GB" sz="1400" b="0" i="0" dirty="0" err="1">
                <a:solidFill>
                  <a:srgbClr val="000000"/>
                </a:solidFill>
                <a:effectLst/>
                <a:latin typeface="Times New Roman" panose="02020603050405020304" pitchFamily="18" charset="0"/>
                <a:cs typeface="Times New Roman" panose="02020603050405020304" pitchFamily="18" charset="0"/>
              </a:rPr>
              <a:t>sapiente</a:t>
            </a:r>
            <a:r>
              <a:rPr lang="en-GB" sz="1400" b="0" i="0" dirty="0">
                <a:solidFill>
                  <a:srgbClr val="000000"/>
                </a:solidFill>
                <a:effectLst/>
                <a:latin typeface="Times New Roman" panose="02020603050405020304" pitchFamily="18" charset="0"/>
                <a:cs typeface="Times New Roman" panose="02020603050405020304" pitchFamily="18" charset="0"/>
              </a:rPr>
              <a:t> delectus, </a:t>
            </a:r>
            <a:r>
              <a:rPr lang="en-GB" sz="1400" b="0" i="0" dirty="0" err="1">
                <a:solidFill>
                  <a:srgbClr val="000000"/>
                </a:solidFill>
                <a:effectLst/>
                <a:latin typeface="Times New Roman" panose="02020603050405020304" pitchFamily="18" charset="0"/>
                <a:cs typeface="Times New Roman" panose="02020603050405020304" pitchFamily="18" charset="0"/>
              </a:rPr>
              <a:t>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reiciendis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voluptatibus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maiores</a:t>
            </a:r>
            <a:r>
              <a:rPr lang="en-GB" sz="1400" b="0" i="0" dirty="0">
                <a:solidFill>
                  <a:srgbClr val="000000"/>
                </a:solidFill>
                <a:effectLst/>
                <a:latin typeface="Times New Roman" panose="02020603050405020304" pitchFamily="18" charset="0"/>
                <a:cs typeface="Times New Roman" panose="02020603050405020304" pitchFamily="18" charset="0"/>
              </a:rPr>
              <a:t> alias </a:t>
            </a:r>
            <a:r>
              <a:rPr lang="en-GB" sz="1400" b="0" i="0" dirty="0" err="1">
                <a:solidFill>
                  <a:srgbClr val="000000"/>
                </a:solidFill>
                <a:effectLst/>
                <a:latin typeface="Times New Roman" panose="02020603050405020304" pitchFamily="18" charset="0"/>
                <a:cs typeface="Times New Roman" panose="02020603050405020304" pitchFamily="18" charset="0"/>
              </a:rPr>
              <a:t>consequatur</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aut</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perferendis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doloribus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asperiores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repellat</a:t>
            </a:r>
            <a:r>
              <a:rPr lang="en-GB" sz="1400" b="0" i="0" dirty="0">
                <a:solidFill>
                  <a:srgbClr val="000000"/>
                </a:solidFill>
                <a:effectLst/>
                <a:latin typeface="Times New Roman" panose="02020603050405020304" pitchFamily="18" charset="0"/>
                <a:cs typeface="Times New Roman" panose="02020603050405020304" pitchFamily="18" charset="0"/>
              </a:rPr>
              <a:t>."</a:t>
            </a:r>
          </a:p>
          <a:p>
            <a:pPr algn="just"/>
            <a:endParaRPr lang="en-GB" sz="1600" b="0" i="0" dirty="0">
              <a:solidFill>
                <a:srgbClr val="000000"/>
              </a:solidFill>
              <a:effectLst/>
              <a:latin typeface="Times New Roman" panose="02020603050405020304" pitchFamily="18" charset="0"/>
              <a:cs typeface="Times New Roman" panose="02020603050405020304" pitchFamily="18" charset="0"/>
            </a:endParaRPr>
          </a:p>
          <a:p>
            <a:pPr algn="just">
              <a:spcBef>
                <a:spcPts val="600"/>
              </a:spcBef>
              <a:spcAft>
                <a:spcPts val="600"/>
              </a:spcAft>
            </a:pPr>
            <a:endParaRPr lang="en-US"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0F50ED7E-B8F6-95C8-EF6A-657102B114DD}"/>
              </a:ext>
            </a:extLst>
          </p:cNvPr>
          <p:cNvSpPr txBox="1"/>
          <p:nvPr/>
        </p:nvSpPr>
        <p:spPr>
          <a:xfrm>
            <a:off x="483235" y="27045018"/>
            <a:ext cx="13444587" cy="1987852"/>
          </a:xfrm>
          <a:prstGeom prst="rect">
            <a:avLst/>
          </a:prstGeom>
          <a:noFill/>
          <a:ln>
            <a:noFill/>
          </a:ln>
        </p:spPr>
        <p:txBody>
          <a:bodyPr wrap="square" rtlCol="0">
            <a:spAutoFit/>
          </a:bodyPr>
          <a:lstStyle/>
          <a:p>
            <a:r>
              <a:rPr lang="en-US" sz="2000" b="1" dirty="0" err="1">
                <a:highlight>
                  <a:srgbClr val="FFFF00"/>
                </a:highlight>
                <a:latin typeface="Times New Roman" panose="02020603050405020304" pitchFamily="18" charset="0"/>
                <a:cs typeface="Times New Roman" panose="02020603050405020304" pitchFamily="18" charset="0"/>
              </a:rPr>
              <a:t>Kết</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luận</a:t>
            </a:r>
            <a:r>
              <a:rPr lang="en-US" sz="2000" b="1" dirty="0">
                <a:highlight>
                  <a:srgbClr val="FFFF00"/>
                </a:highlight>
                <a:latin typeface="Times New Roman" panose="02020603050405020304" pitchFamily="18" charset="0"/>
                <a:cs typeface="Times New Roman" panose="02020603050405020304" pitchFamily="18" charset="0"/>
              </a:rPr>
              <a:t>: </a:t>
            </a:r>
            <a:r>
              <a:rPr lang="en-US" sz="2000" dirty="0">
                <a:highlight>
                  <a:srgbClr val="FFFF00"/>
                </a:highlight>
                <a:latin typeface="Times New Roman" panose="02020603050405020304" pitchFamily="18" charset="0"/>
                <a:cs typeface="Times New Roman" panose="02020603050405020304" pitchFamily="18" charset="0"/>
              </a:rPr>
              <a:t>in </a:t>
            </a:r>
            <a:r>
              <a:rPr lang="en-US" sz="2000" dirty="0" err="1">
                <a:highlight>
                  <a:srgbClr val="FFFF00"/>
                </a:highlight>
                <a:latin typeface="Times New Roman" panose="02020603050405020304" pitchFamily="18" charset="0"/>
                <a:cs typeface="Times New Roman" panose="02020603050405020304" pitchFamily="18" charset="0"/>
              </a:rPr>
              <a:t>thường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không</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quá</a:t>
            </a:r>
            <a:r>
              <a:rPr lang="en-US" sz="2000" dirty="0">
                <a:highlight>
                  <a:srgbClr val="FFFF00"/>
                </a:highlight>
                <a:latin typeface="Times New Roman" panose="02020603050405020304" pitchFamily="18" charset="0"/>
                <a:cs typeface="Times New Roman" panose="02020603050405020304" pitchFamily="18" charset="0"/>
              </a:rPr>
              <a:t> 150 </a:t>
            </a:r>
            <a:r>
              <a:rPr lang="en-US" sz="2000" dirty="0" err="1">
                <a:highlight>
                  <a:srgbClr val="FFFF00"/>
                </a:highlight>
                <a:latin typeface="Times New Roman" panose="02020603050405020304" pitchFamily="18" charset="0"/>
                <a:cs typeface="Times New Roman" panose="02020603050405020304" pitchFamily="18" charset="0"/>
              </a:rPr>
              <a:t>từ</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smtClean="0">
                <a:highlight>
                  <a:srgbClr val="FFFF00"/>
                </a:highlight>
                <a:latin typeface="Times New Roman" panose="02020603050405020304" pitchFamily="18" charset="0"/>
                <a:cs typeface="Times New Roman" panose="02020603050405020304" pitchFamily="18" charset="0"/>
              </a:rPr>
              <a:t>Cỡ</a:t>
            </a:r>
            <a:r>
              <a:rPr lang="en-US" sz="2000" dirty="0" smtClean="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14. </a:t>
            </a:r>
            <a:r>
              <a:rPr lang="en-US" sz="2000" dirty="0" err="1">
                <a:highlight>
                  <a:srgbClr val="FFFF00"/>
                </a:highlight>
                <a:latin typeface="Times New Roman" panose="02020603050405020304" pitchFamily="18" charset="0"/>
                <a:cs typeface="Times New Roman" panose="02020603050405020304" pitchFamily="18" charset="0"/>
              </a:rPr>
              <a:t>Kiểu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chữ</a:t>
            </a:r>
            <a:r>
              <a:rPr lang="en-US" sz="2000" dirty="0">
                <a:highlight>
                  <a:srgbClr val="FFFF00"/>
                </a:highlight>
                <a:latin typeface="Times New Roman" panose="02020603050405020304" pitchFamily="18" charset="0"/>
                <a:cs typeface="Times New Roman" panose="02020603050405020304" pitchFamily="18" charset="0"/>
              </a:rPr>
              <a:t>: Time New Roman. </a:t>
            </a:r>
            <a:r>
              <a:rPr lang="en-US" sz="2000" dirty="0" err="1">
                <a:highlight>
                  <a:srgbClr val="FFFF00"/>
                </a:highlight>
                <a:latin typeface="Times New Roman" panose="02020603050405020304" pitchFamily="18" charset="0"/>
                <a:cs typeface="Times New Roman" panose="02020603050405020304" pitchFamily="18" charset="0"/>
              </a:rPr>
              <a:t>Cách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dòng</a:t>
            </a:r>
            <a:r>
              <a:rPr lang="en-US" sz="2000" dirty="0">
                <a:highlight>
                  <a:srgbClr val="FFFF00"/>
                </a:highlight>
                <a:latin typeface="Times New Roman" panose="02020603050405020304" pitchFamily="18" charset="0"/>
                <a:cs typeface="Times New Roman" panose="02020603050405020304" pitchFamily="18" charset="0"/>
              </a:rPr>
              <a:t>: single, spacing: Before 6 pt, after 6 pt. </a:t>
            </a:r>
            <a:r>
              <a:rPr lang="en-US" sz="2000" dirty="0" err="1">
                <a:highlight>
                  <a:srgbClr val="FFFF00"/>
                </a:highlight>
                <a:latin typeface="Times New Roman" panose="02020603050405020304" pitchFamily="18" charset="0"/>
                <a:cs typeface="Times New Roman" panose="02020603050405020304" pitchFamily="18" charset="0"/>
              </a:rPr>
              <a:t>Lề</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trái</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và</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phải</a:t>
            </a:r>
            <a:r>
              <a:rPr lang="en-US" sz="2000" dirty="0">
                <a:highlight>
                  <a:srgbClr val="FFFF00"/>
                </a:highlight>
                <a:latin typeface="Times New Roman" panose="02020603050405020304" pitchFamily="18" charset="0"/>
                <a:cs typeface="Times New Roman" panose="02020603050405020304" pitchFamily="18" charset="0"/>
              </a:rPr>
              <a:t>: 1,5 cm, </a:t>
            </a:r>
            <a:r>
              <a:rPr lang="en-US" sz="2000" dirty="0" err="1">
                <a:highlight>
                  <a:srgbClr val="FFFF00"/>
                </a:highlight>
                <a:latin typeface="Times New Roman" panose="02020603050405020304" pitchFamily="18" charset="0"/>
                <a:cs typeface="Times New Roman" panose="02020603050405020304" pitchFamily="18" charset="0"/>
              </a:rPr>
              <a:t>canh</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đều</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hai</a:t>
            </a:r>
            <a:r>
              <a:rPr lang="en-US" sz="2000" dirty="0">
                <a:highlight>
                  <a:srgbClr val="FFFF00"/>
                </a:highlight>
                <a:latin typeface="Times New Roman" panose="02020603050405020304" pitchFamily="18" charset="0"/>
                <a:cs typeface="Times New Roman" panose="02020603050405020304" pitchFamily="18" charset="0"/>
              </a:rPr>
              <a:t> </a:t>
            </a:r>
            <a:r>
              <a:rPr lang="en-US" sz="2000" dirty="0" err="1">
                <a:highlight>
                  <a:srgbClr val="FFFF00"/>
                </a:highlight>
                <a:latin typeface="Times New Roman" panose="02020603050405020304" pitchFamily="18" charset="0"/>
                <a:cs typeface="Times New Roman" panose="02020603050405020304" pitchFamily="18" charset="0"/>
              </a:rPr>
              <a:t>bên</a:t>
            </a:r>
            <a:r>
              <a:rPr lang="en-US" sz="2000" dirty="0">
                <a:highlight>
                  <a:srgbClr val="FFFF00"/>
                </a:highlight>
                <a:latin typeface="Times New Roman" panose="02020603050405020304" pitchFamily="18" charset="0"/>
                <a:cs typeface="Times New Roman" panose="02020603050405020304" pitchFamily="18" charset="0"/>
              </a:rPr>
              <a:t>.</a:t>
            </a:r>
          </a:p>
          <a:p>
            <a:pPr algn="just">
              <a:lnSpc>
                <a:spcPct val="107000"/>
              </a:lnSpc>
              <a:spcBef>
                <a:spcPts val="600"/>
              </a:spcBef>
              <a:spcAft>
                <a:spcPts val="600"/>
              </a:spcAft>
            </a:pP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Lorem Ipsum is simply dummy text of the printing and typesetting industry. Lorem Ipsum has been the industry's standard dummy text ever since the 1500s, when </a:t>
            </a: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 </a:t>
            </a:r>
            <a:r>
              <a:rPr lang="en-GB" sz="1400" dirty="0">
                <a:effectLst/>
                <a:latin typeface="Times New Roman" panose="02020603050405020304" pitchFamily="18" charset="0"/>
                <a:ea typeface="Calibri" panose="020F0502020204030204" pitchFamily="34" charset="0"/>
                <a:cs typeface="Times New Roman" panose="02020603050405020304" pitchFamily="18" charset="0"/>
              </a:rPr>
              <a:t>Where does it come from? Contrary to popular belief, Lorem Ipsum is not simply random text. It has roots in a piece of classical Latin.</a:t>
            </a:r>
            <a:endParaRPr lang="en-GB" sz="1400" dirty="0">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CE27D75C-45DF-6B3F-59E0-4500E85C5385}"/>
              </a:ext>
            </a:extLst>
          </p:cNvPr>
          <p:cNvSpPr/>
          <p:nvPr/>
        </p:nvSpPr>
        <p:spPr>
          <a:xfrm>
            <a:off x="8884920" y="19125416"/>
            <a:ext cx="4905693" cy="2376886"/>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45522A75-B08E-CE49-A817-211914048628}"/>
              </a:ext>
            </a:extLst>
          </p:cNvPr>
          <p:cNvSpPr txBox="1"/>
          <p:nvPr/>
        </p:nvSpPr>
        <p:spPr>
          <a:xfrm>
            <a:off x="9372495" y="19738008"/>
            <a:ext cx="4086183" cy="646331"/>
          </a:xfrm>
          <a:prstGeom prst="rect">
            <a:avLst/>
          </a:prstGeom>
          <a:noFill/>
        </p:spPr>
        <p:txBody>
          <a:bodyPr wrap="none" rtlCol="0">
            <a:spAutoFit/>
          </a:bodyPr>
          <a:lstStyle/>
          <a:p>
            <a:pPr algn="ctr"/>
            <a:r>
              <a:rPr lang="en-US" dirty="0" err="1"/>
              <a:t>Hình</a:t>
            </a:r>
            <a:r>
              <a:rPr lang="en-US" dirty="0"/>
              <a:t> </a:t>
            </a:r>
            <a:r>
              <a:rPr lang="en-US" dirty="0" err="1"/>
              <a:t>ảnh</a:t>
            </a:r>
            <a:r>
              <a:rPr lang="en-US" dirty="0"/>
              <a:t>, </a:t>
            </a:r>
            <a:r>
              <a:rPr lang="en-US" dirty="0" err="1"/>
              <a:t>bản</a:t>
            </a:r>
            <a:r>
              <a:rPr lang="en-US" dirty="0"/>
              <a:t> </a:t>
            </a:r>
            <a:r>
              <a:rPr lang="en-US" dirty="0" err="1"/>
              <a:t>đồ</a:t>
            </a:r>
            <a:r>
              <a:rPr lang="en-US" dirty="0"/>
              <a:t>, </a:t>
            </a:r>
            <a:r>
              <a:rPr lang="en-US" dirty="0" err="1"/>
              <a:t>biểu</a:t>
            </a:r>
            <a:r>
              <a:rPr lang="en-US" dirty="0"/>
              <a:t> </a:t>
            </a:r>
            <a:r>
              <a:rPr lang="en-US" dirty="0" err="1"/>
              <a:t>đồ</a:t>
            </a:r>
            <a:endParaRPr lang="en-US" dirty="0"/>
          </a:p>
          <a:p>
            <a:pPr algn="ctr"/>
            <a:r>
              <a:rPr lang="en-US" dirty="0" err="1"/>
              <a:t>Yêu</a:t>
            </a:r>
            <a:r>
              <a:rPr lang="en-US" dirty="0"/>
              <a:t> </a:t>
            </a:r>
            <a:r>
              <a:rPr lang="en-US" dirty="0" err="1"/>
              <a:t>cầu</a:t>
            </a:r>
            <a:r>
              <a:rPr lang="en-US" dirty="0"/>
              <a:t> </a:t>
            </a:r>
            <a:r>
              <a:rPr lang="en-US" dirty="0" err="1"/>
              <a:t>độ</a:t>
            </a:r>
            <a:r>
              <a:rPr lang="en-US" dirty="0"/>
              <a:t> </a:t>
            </a:r>
            <a:r>
              <a:rPr lang="en-US" dirty="0" err="1"/>
              <a:t>phân</a:t>
            </a:r>
            <a:r>
              <a:rPr lang="en-US" dirty="0"/>
              <a:t> </a:t>
            </a:r>
            <a:r>
              <a:rPr lang="en-US" dirty="0" err="1"/>
              <a:t>giải</a:t>
            </a:r>
            <a:r>
              <a:rPr lang="en-US" dirty="0"/>
              <a:t> </a:t>
            </a:r>
            <a:r>
              <a:rPr lang="en-US" dirty="0" err="1"/>
              <a:t>cao</a:t>
            </a:r>
            <a:r>
              <a:rPr lang="en-US" dirty="0"/>
              <a:t> </a:t>
            </a:r>
            <a:r>
              <a:rPr lang="en-US" dirty="0" err="1"/>
              <a:t>tối</a:t>
            </a:r>
            <a:r>
              <a:rPr lang="en-US" dirty="0"/>
              <a:t> </a:t>
            </a:r>
            <a:r>
              <a:rPr lang="en-US" dirty="0" err="1"/>
              <a:t>thiểu</a:t>
            </a:r>
            <a:r>
              <a:rPr lang="en-US" dirty="0"/>
              <a:t> 300 dpi</a:t>
            </a:r>
          </a:p>
        </p:txBody>
      </p:sp>
      <p:sp>
        <p:nvSpPr>
          <p:cNvPr id="14" name="TextBox 13">
            <a:extLst>
              <a:ext uri="{FF2B5EF4-FFF2-40B4-BE49-F238E27FC236}">
                <a16:creationId xmlns:a16="http://schemas.microsoft.com/office/drawing/2014/main" id="{9A16CA32-5C2F-B5EB-3419-1B35C9E310FB}"/>
              </a:ext>
            </a:extLst>
          </p:cNvPr>
          <p:cNvSpPr txBox="1"/>
          <p:nvPr/>
        </p:nvSpPr>
        <p:spPr>
          <a:xfrm>
            <a:off x="8983941" y="21540318"/>
            <a:ext cx="4806671" cy="369332"/>
          </a:xfrm>
          <a:prstGeom prst="rect">
            <a:avLst/>
          </a:prstGeom>
          <a:noFill/>
        </p:spPr>
        <p:txBody>
          <a:bodyPr wrap="square" rtlCol="0">
            <a:spAutoFit/>
          </a:bodyPr>
          <a:lstStyle/>
          <a:p>
            <a:pPr algn="ctr"/>
            <a:r>
              <a:rPr lang="en-US" sz="1200" i="1" dirty="0" err="1"/>
              <a:t>Hình</a:t>
            </a:r>
            <a:r>
              <a:rPr lang="en-US" sz="1200" i="1" dirty="0"/>
              <a:t> 1: </a:t>
            </a:r>
            <a:r>
              <a:rPr lang="en-GB" sz="1200" b="0" i="1" dirty="0">
                <a:solidFill>
                  <a:srgbClr val="000000"/>
                </a:solidFill>
                <a:effectLst/>
                <a:latin typeface="Times New Roman" panose="02020603050405020304" pitchFamily="18" charset="0"/>
                <a:cs typeface="Times New Roman" panose="02020603050405020304" pitchFamily="18" charset="0"/>
              </a:rPr>
              <a:t>text of the printing and typesetting industry</a:t>
            </a:r>
            <a:r>
              <a:rPr lang="en-GB" sz="1800" b="0" i="0" dirty="0">
                <a:solidFill>
                  <a:srgbClr val="000000"/>
                </a:solidFill>
                <a:effectLst/>
                <a:latin typeface="Times New Roman" panose="02020603050405020304" pitchFamily="18" charset="0"/>
                <a:cs typeface="Times New Roman" panose="02020603050405020304" pitchFamily="18" charset="0"/>
              </a:rPr>
              <a:t>.</a:t>
            </a:r>
            <a:r>
              <a:rPr lang="en-US" dirty="0"/>
              <a:t> </a:t>
            </a:r>
            <a:endParaRPr lang="en-GB" dirty="0"/>
          </a:p>
        </p:txBody>
      </p:sp>
      <p:sp>
        <p:nvSpPr>
          <p:cNvPr id="15" name="TextBox 14">
            <a:extLst>
              <a:ext uri="{FF2B5EF4-FFF2-40B4-BE49-F238E27FC236}">
                <a16:creationId xmlns:a16="http://schemas.microsoft.com/office/drawing/2014/main" id="{4C7AE3D9-FF95-8C8D-79E7-D5B5046164F0}"/>
              </a:ext>
            </a:extLst>
          </p:cNvPr>
          <p:cNvSpPr txBox="1"/>
          <p:nvPr/>
        </p:nvSpPr>
        <p:spPr>
          <a:xfrm>
            <a:off x="490803" y="19125416"/>
            <a:ext cx="7955501" cy="2923877"/>
          </a:xfrm>
          <a:prstGeom prst="rect">
            <a:avLst/>
          </a:prstGeom>
          <a:noFill/>
        </p:spPr>
        <p:txBody>
          <a:bodyPr wrap="square" rtlCol="0">
            <a:spAutoFit/>
          </a:bodyPr>
          <a:lstStyle/>
          <a:p>
            <a:pPr algn="l">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What is Lorem Ipsum?</a:t>
            </a:r>
          </a:p>
          <a:p>
            <a:pPr algn="just">
              <a:spcBef>
                <a:spcPts val="600"/>
              </a:spcBef>
              <a:spcAft>
                <a:spcPts val="600"/>
              </a:spcAft>
            </a:pPr>
            <a:r>
              <a:rPr lang="en-GB" sz="1400" i="0" dirty="0">
                <a:solidFill>
                  <a:srgbClr val="000000"/>
                </a:solidFill>
                <a:effectLst/>
                <a:latin typeface="Times New Roman" panose="02020603050405020304" pitchFamily="18" charset="0"/>
                <a:cs typeface="Times New Roman" panose="02020603050405020304" pitchFamily="18" charset="0"/>
              </a:rPr>
              <a:t>Lorem Ipsum </a:t>
            </a:r>
            <a:r>
              <a:rPr lang="en-GB" sz="1400" b="0" i="0" dirty="0">
                <a:solidFill>
                  <a:srgbClr val="000000"/>
                </a:solidFill>
                <a:effectLst/>
                <a:latin typeface="Times New Roman" panose="02020603050405020304" pitchFamily="18" charset="0"/>
                <a:cs typeface="Times New Roman" panose="02020603050405020304" pitchFamily="18" charset="0"/>
              </a:rPr>
              <a:t>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p>
          <a:p>
            <a:pPr algn="l">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Why do we use it?</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It is a long established fact that a reader will be distracted by the readable content of a page when looking at its layout. The point of using Lorem Ipsum is that it has a more-or-less normal distribution of letters, as opposed to using 'Content here, content here', making it look like readable English. Many desktop publishing</a:t>
            </a:r>
            <a:endParaRPr lang="en-GB" dirty="0"/>
          </a:p>
        </p:txBody>
      </p:sp>
      <p:sp>
        <p:nvSpPr>
          <p:cNvPr id="16" name="TextBox 15">
            <a:extLst>
              <a:ext uri="{FF2B5EF4-FFF2-40B4-BE49-F238E27FC236}">
                <a16:creationId xmlns:a16="http://schemas.microsoft.com/office/drawing/2014/main" id="{AD471029-72A1-1C30-84C3-5A45A89CE98F}"/>
              </a:ext>
            </a:extLst>
          </p:cNvPr>
          <p:cNvSpPr txBox="1"/>
          <p:nvPr/>
        </p:nvSpPr>
        <p:spPr>
          <a:xfrm>
            <a:off x="493981" y="22071330"/>
            <a:ext cx="13444587" cy="4955203"/>
          </a:xfrm>
          <a:prstGeom prst="rect">
            <a:avLst/>
          </a:prstGeom>
          <a:noFill/>
        </p:spPr>
        <p:txBody>
          <a:bodyPr wrap="square" rtlCol="0">
            <a:spAutoFit/>
          </a:bodyPr>
          <a:lstStyle/>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Many desktop publishing packages and web page editors now use Lorem Ipsum as their default model text, and a search for 'lorem ipsum' will uncover many web sites still in their infancy. Various versions have evolved over the years, sometimes by accident, sometimes on purpose (injected humour and the like). packages and web page editors now use Lorem Ipsum as their default model text, and a search </a:t>
            </a:r>
          </a:p>
          <a:p>
            <a:pPr algn="just">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Where does it come from?</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Contrary to popular belief, Lorem Ipsum is not simply random text. It has roots in a piece of classical Latin literature from 45 BC, making it over 2000 years old. Richard McClintock, a Latin professor at Hampden-Sydney College in Virginia, looked up one of the more obscure Latin words, </a:t>
            </a:r>
            <a:r>
              <a:rPr lang="en-GB" sz="1400" b="0" i="0" dirty="0" err="1">
                <a:solidFill>
                  <a:srgbClr val="000000"/>
                </a:solidFill>
                <a:effectLst/>
                <a:latin typeface="Times New Roman" panose="02020603050405020304" pitchFamily="18" charset="0"/>
                <a:cs typeface="Times New Roman" panose="02020603050405020304" pitchFamily="18" charset="0"/>
              </a:rPr>
              <a:t>consectetur</a:t>
            </a:r>
            <a:r>
              <a:rPr lang="en-GB" sz="1400" b="0" i="0" dirty="0">
                <a:solidFill>
                  <a:srgbClr val="000000"/>
                </a:solidFill>
                <a:effectLst/>
                <a:latin typeface="Times New Roman" panose="02020603050405020304" pitchFamily="18" charset="0"/>
                <a:cs typeface="Times New Roman" panose="02020603050405020304" pitchFamily="18" charset="0"/>
              </a:rPr>
              <a:t>, from a Lorem Ipsum passage, and going through the cites of the word in classical literature, discovered the undoubtable source. Lorem Ipsum comes from sections 1.10.32 and 1.10.33 of "de </a:t>
            </a:r>
            <a:r>
              <a:rPr lang="en-GB" sz="1400" b="0" i="0" dirty="0" err="1">
                <a:solidFill>
                  <a:srgbClr val="000000"/>
                </a:solidFill>
                <a:effectLst/>
                <a:latin typeface="Times New Roman" panose="02020603050405020304" pitchFamily="18" charset="0"/>
                <a:cs typeface="Times New Roman" panose="02020603050405020304" pitchFamily="18" charset="0"/>
              </a:rPr>
              <a:t>Finibus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Bonorum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Malorum</a:t>
            </a:r>
            <a:r>
              <a:rPr lang="en-GB" sz="1400" b="0" i="0" dirty="0">
                <a:solidFill>
                  <a:srgbClr val="000000"/>
                </a:solidFill>
                <a:effectLst/>
                <a:latin typeface="Times New Roman" panose="02020603050405020304" pitchFamily="18" charset="0"/>
                <a:cs typeface="Times New Roman" panose="02020603050405020304" pitchFamily="18" charset="0"/>
              </a:rPr>
              <a:t>" (The Extremes of Good and Evil) by Cicero, written in 45 BC. This book is a treatise on the theory of ethics, very popular during the Renaissance. The first line of Lorem Ipsum, "Lorem ipsum </a:t>
            </a:r>
            <a:r>
              <a:rPr lang="en-GB" sz="1400" b="0" i="0" dirty="0" err="1">
                <a:solidFill>
                  <a:srgbClr val="000000"/>
                </a:solidFill>
                <a:effectLst/>
                <a:latin typeface="Times New Roman" panose="02020603050405020304" pitchFamily="18" charset="0"/>
                <a:cs typeface="Times New Roman" panose="02020603050405020304" pitchFamily="18" charset="0"/>
              </a:rPr>
              <a:t>dolor</a:t>
            </a:r>
            <a:r>
              <a:rPr lang="en-GB" sz="1400" b="0" i="0" dirty="0">
                <a:solidFill>
                  <a:srgbClr val="000000"/>
                </a:solidFill>
                <a:effectLst/>
                <a:latin typeface="Times New Roman" panose="02020603050405020304" pitchFamily="18" charset="0"/>
                <a:cs typeface="Times New Roman" panose="02020603050405020304" pitchFamily="18" charset="0"/>
              </a:rPr>
              <a:t> sit </a:t>
            </a:r>
            <a:r>
              <a:rPr lang="en-GB" sz="1400" b="0" i="0" dirty="0" err="1">
                <a:solidFill>
                  <a:srgbClr val="000000"/>
                </a:solidFill>
                <a:effectLst/>
                <a:latin typeface="Times New Roman" panose="02020603050405020304" pitchFamily="18" charset="0"/>
                <a:cs typeface="Times New Roman" panose="02020603050405020304" pitchFamily="18" charset="0"/>
              </a:rPr>
              <a:t>amet</a:t>
            </a:r>
            <a:r>
              <a:rPr lang="en-GB" sz="1400" b="0" i="0" dirty="0">
                <a:solidFill>
                  <a:srgbClr val="000000"/>
                </a:solidFill>
                <a:effectLst/>
                <a:latin typeface="Times New Roman" panose="02020603050405020304" pitchFamily="18" charset="0"/>
                <a:cs typeface="Times New Roman" panose="02020603050405020304" pitchFamily="18" charset="0"/>
              </a:rPr>
              <a:t>..", comes from a line in section 1.10.32.</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The standard chunk of Lorem Ipsum used since the 1500s is reproduced below for those interested. Sections 1.10.32 and 1.10.33 from "de </a:t>
            </a:r>
            <a:r>
              <a:rPr lang="en-GB" sz="1400" b="0" i="0" dirty="0" err="1">
                <a:solidFill>
                  <a:srgbClr val="000000"/>
                </a:solidFill>
                <a:effectLst/>
                <a:latin typeface="Times New Roman" panose="02020603050405020304" pitchFamily="18" charset="0"/>
                <a:cs typeface="Times New Roman" panose="02020603050405020304" pitchFamily="18" charset="0"/>
              </a:rPr>
              <a:t>Finibus</a:t>
            </a:r>
            <a:r>
              <a:rPr lang="en-GB" sz="1400" b="0" i="0" dirty="0">
                <a:solidFill>
                  <a:srgbClr val="000000"/>
                </a:solidFill>
                <a:effectLst/>
                <a:latin typeface="Times New Roman" panose="02020603050405020304" pitchFamily="18" charset="0"/>
                <a:cs typeface="Times New Roman" panose="02020603050405020304" pitchFamily="18" charset="0"/>
              </a:rPr>
              <a:t> </a:t>
            </a:r>
            <a:r>
              <a:rPr lang="en-GB" sz="1400" b="0" i="0" dirty="0" err="1">
                <a:solidFill>
                  <a:srgbClr val="000000"/>
                </a:solidFill>
                <a:effectLst/>
                <a:latin typeface="Times New Roman" panose="02020603050405020304" pitchFamily="18" charset="0"/>
                <a:cs typeface="Times New Roman" panose="02020603050405020304" pitchFamily="18" charset="0"/>
              </a:rPr>
              <a:t>Bonorum</a:t>
            </a:r>
            <a:r>
              <a:rPr lang="en-GB" sz="1400" b="0" i="0" dirty="0">
                <a:solidFill>
                  <a:srgbClr val="000000"/>
                </a:solidFill>
                <a:effectLst/>
                <a:latin typeface="Times New Roman" panose="02020603050405020304" pitchFamily="18" charset="0"/>
                <a:cs typeface="Times New Roman" panose="02020603050405020304" pitchFamily="18" charset="0"/>
              </a:rPr>
              <a:t> et </a:t>
            </a:r>
            <a:r>
              <a:rPr lang="en-GB" sz="1400" b="0" i="0" dirty="0" err="1">
                <a:solidFill>
                  <a:srgbClr val="000000"/>
                </a:solidFill>
                <a:effectLst/>
                <a:latin typeface="Times New Roman" panose="02020603050405020304" pitchFamily="18" charset="0"/>
                <a:cs typeface="Times New Roman" panose="02020603050405020304" pitchFamily="18" charset="0"/>
              </a:rPr>
              <a:t>Malorum</a:t>
            </a:r>
            <a:r>
              <a:rPr lang="en-GB" sz="1400" b="0" i="0" dirty="0">
                <a:solidFill>
                  <a:srgbClr val="000000"/>
                </a:solidFill>
                <a:effectLst/>
                <a:latin typeface="Times New Roman" panose="02020603050405020304" pitchFamily="18" charset="0"/>
                <a:cs typeface="Times New Roman" panose="02020603050405020304" pitchFamily="18" charset="0"/>
              </a:rPr>
              <a:t>" by Cicero are also reproduced in their exact original form, accompanied by English versions from the 1914 translation by H. Rackham.</a:t>
            </a:r>
          </a:p>
          <a:p>
            <a:pPr algn="just">
              <a:spcBef>
                <a:spcPts val="600"/>
              </a:spcBef>
              <a:spcAft>
                <a:spcPts val="600"/>
              </a:spcAft>
            </a:pPr>
            <a:r>
              <a:rPr lang="en-GB" sz="1400" b="1" i="0" dirty="0">
                <a:solidFill>
                  <a:srgbClr val="000000"/>
                </a:solidFill>
                <a:effectLst/>
                <a:latin typeface="Times New Roman" panose="02020603050405020304" pitchFamily="18" charset="0"/>
                <a:cs typeface="Times New Roman" panose="02020603050405020304" pitchFamily="18" charset="0"/>
              </a:rPr>
              <a:t>Where can I get some?</a:t>
            </a:r>
          </a:p>
          <a:p>
            <a:pPr algn="just">
              <a:spcBef>
                <a:spcPts val="600"/>
              </a:spcBef>
              <a:spcAft>
                <a:spcPts val="600"/>
              </a:spcAft>
            </a:pPr>
            <a:r>
              <a:rPr lang="en-GB" sz="1400" b="0" i="0" dirty="0">
                <a:solidFill>
                  <a:srgbClr val="000000"/>
                </a:solidFill>
                <a:effectLst/>
                <a:latin typeface="Times New Roman" panose="02020603050405020304" pitchFamily="18" charset="0"/>
                <a:cs typeface="Times New Roman" panose="02020603050405020304" pitchFamily="18" charset="0"/>
              </a:rPr>
              <a:t>There are many variations of passages of Lorem Ipsum available, but the majority have suffered alteration in some form, by injected humour, or randomised words which don't look even slightly believable. If you are going to use a passage of Lorem Ipsum, you need to be sure there isn't anything embarrassing hidden in the middle of text. All the Lorem Ipsum generators on the Internet tend to repeat predefined chunks as necessary, making this the first true generator on the Internet. It uses a dictionary of over 200 Latin words, combined hidden in the middle of text. All the Lorem Ipsum generators on the Internet tend to repeat predefined chunks as necessary, making this the first true generator on the Internet. It uses a dictionary of over 200 Latin words, combined hidden in the middle of text. All the Lorem Ipsum generators on the Internet tend to repeat predefined chunks as necessary, making this the first true generator on the Internet. It uses a dictionary of over 200 Latin words, combined hidden in the middle of text. All the Lorem Ipsum generators on the Internet tend to repeat predefined chunks as necessary, making this the first true generator on the Internet. It uses a dictionary of over 200 Latin words, combined.</a:t>
            </a:r>
          </a:p>
        </p:txBody>
      </p:sp>
      <p:sp>
        <p:nvSpPr>
          <p:cNvPr id="17" name="Rectangle 16">
            <a:extLst>
              <a:ext uri="{FF2B5EF4-FFF2-40B4-BE49-F238E27FC236}">
                <a16:creationId xmlns:a16="http://schemas.microsoft.com/office/drawing/2014/main" id="{2B8BE802-14D9-84D3-2C85-686F91960FCA}"/>
              </a:ext>
            </a:extLst>
          </p:cNvPr>
          <p:cNvSpPr/>
          <p:nvPr/>
        </p:nvSpPr>
        <p:spPr>
          <a:xfrm>
            <a:off x="0" y="0"/>
            <a:ext cx="14411007" cy="3238475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p:cNvSpPr/>
          <p:nvPr/>
        </p:nvSpPr>
        <p:spPr>
          <a:xfrm>
            <a:off x="550974" y="873992"/>
            <a:ext cx="13318173" cy="800219"/>
          </a:xfrm>
          <a:prstGeom prst="rect">
            <a:avLst/>
          </a:prstGeom>
        </p:spPr>
        <p:txBody>
          <a:bodyPr wrap="square">
            <a:spAutoFit/>
          </a:bodyPr>
          <a:lstStyle/>
          <a:p>
            <a:pPr algn="ctr"/>
            <a:r>
              <a:rPr lang="vi-VN" sz="2300" b="1" dirty="0" smtClean="0">
                <a:solidFill>
                  <a:srgbClr val="C00000"/>
                </a:solidFill>
                <a:latin typeface="Montserrat Black" panose="00000A00000000000000" pitchFamily="2" charset="0"/>
              </a:rPr>
              <a:t>“TÀI NGUYÊN, MÔI TRƯỜNG VÀ NÔNG NGHIỆP TRONG KỶ NGUYÊN SỐ</a:t>
            </a:r>
          </a:p>
          <a:p>
            <a:pPr algn="ctr"/>
            <a:r>
              <a:rPr lang="vi-VN" sz="2300" b="1" dirty="0" smtClean="0">
                <a:solidFill>
                  <a:srgbClr val="C00000"/>
                </a:solidFill>
                <a:latin typeface="Montserrat Black" panose="00000A00000000000000" pitchFamily="2" charset="0"/>
              </a:rPr>
              <a:t>VÀ PHÁT TRIỂN BỀN VỮNG”</a:t>
            </a:r>
            <a:endParaRPr lang="vi-VN" sz="2300" b="1" dirty="0">
              <a:solidFill>
                <a:srgbClr val="C00000"/>
              </a:solidFill>
              <a:latin typeface="Montserrat Black" panose="00000A00000000000000" pitchFamily="2" charset="0"/>
            </a:endParaRPr>
          </a:p>
        </p:txBody>
      </p:sp>
      <p:sp>
        <p:nvSpPr>
          <p:cNvPr id="19" name="TextBox 18">
            <a:extLst>
              <a:ext uri="{FF2B5EF4-FFF2-40B4-BE49-F238E27FC236}">
                <a16:creationId xmlns:a16="http://schemas.microsoft.com/office/drawing/2014/main" id="{7D568E86-C661-B1AB-4397-BC6F788BB6C5}"/>
              </a:ext>
            </a:extLst>
          </p:cNvPr>
          <p:cNvSpPr txBox="1"/>
          <p:nvPr/>
        </p:nvSpPr>
        <p:spPr>
          <a:xfrm>
            <a:off x="9954" y="2377997"/>
            <a:ext cx="14408989" cy="1031051"/>
          </a:xfrm>
          <a:prstGeom prst="rect">
            <a:avLst/>
          </a:prstGeom>
          <a:noFill/>
        </p:spPr>
        <p:txBody>
          <a:bodyPr wrap="square" rtlCol="0">
            <a:spAutoFit/>
          </a:bodyPr>
          <a:lstStyle/>
          <a:p>
            <a:pPr algn="ctr">
              <a:spcBef>
                <a:spcPts val="600"/>
              </a:spcBef>
              <a:spcAft>
                <a:spcPts val="600"/>
              </a:spcAft>
            </a:pPr>
            <a:r>
              <a:rPr lang="en-US" b="1" dirty="0" smtClean="0">
                <a:solidFill>
                  <a:srgbClr val="FF0000"/>
                </a:solidFill>
                <a:latin typeface="Times New Roman" panose="02020603050405020304" pitchFamily="18" charset="0"/>
                <a:cs typeface="Times New Roman" panose="02020603050405020304" pitchFamily="18" charset="0"/>
              </a:rPr>
              <a:t>TÊN BÀI VIẾT (co </a:t>
            </a:r>
            <a:r>
              <a:rPr lang="en-US" b="1" dirty="0" err="1" smtClean="0">
                <a:solidFill>
                  <a:srgbClr val="FF0000"/>
                </a:solidFill>
                <a:latin typeface="Times New Roman" panose="02020603050405020304" pitchFamily="18" charset="0"/>
                <a:cs typeface="Times New Roman" panose="02020603050405020304" pitchFamily="18" charset="0"/>
              </a:rPr>
              <a:t>chữ</a:t>
            </a:r>
            <a:r>
              <a:rPr lang="en-US" b="1" dirty="0" smtClean="0">
                <a:solidFill>
                  <a:srgbClr val="FF0000"/>
                </a:solidFill>
                <a:latin typeface="Times New Roman" panose="02020603050405020304" pitchFamily="18" charset="0"/>
                <a:cs typeface="Times New Roman" panose="02020603050405020304" pitchFamily="18" charset="0"/>
              </a:rPr>
              <a:t> 18, in </a:t>
            </a:r>
            <a:r>
              <a:rPr lang="en-US" b="1" dirty="0" err="1" smtClean="0">
                <a:solidFill>
                  <a:srgbClr val="FF0000"/>
                </a:solidFill>
                <a:latin typeface="Times New Roman" panose="02020603050405020304" pitchFamily="18" charset="0"/>
                <a:cs typeface="Times New Roman" panose="02020603050405020304" pitchFamily="18" charset="0"/>
              </a:rPr>
              <a:t>đậm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canh</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giữa</a:t>
            </a:r>
            <a:r>
              <a:rPr lang="en-US" b="1" dirty="0" smtClean="0">
                <a:solidFill>
                  <a:schemeClr val="accent4">
                    <a:lumMod val="60000"/>
                    <a:lumOff val="40000"/>
                  </a:schemeClr>
                </a:solidFill>
                <a:latin typeface="Times New Roman" panose="02020603050405020304" pitchFamily="18" charset="0"/>
                <a:cs typeface="Times New Roman" panose="02020603050405020304" pitchFamily="18" charset="0"/>
              </a:rPr>
              <a:t>)</a:t>
            </a:r>
          </a:p>
          <a:p>
            <a:pPr algn="ctr"/>
            <a:r>
              <a:rPr lang="en-US" sz="1400" b="1" dirty="0" err="1" smtClean="0">
                <a:solidFill>
                  <a:schemeClr val="accent1">
                    <a:lumMod val="75000"/>
                  </a:schemeClr>
                </a:solidFill>
              </a:rPr>
              <a:t>Tên</a:t>
            </a:r>
            <a:r>
              <a:rPr lang="en-US" sz="1400" b="1" dirty="0" smtClean="0">
                <a:solidFill>
                  <a:schemeClr val="accent1">
                    <a:lumMod val="75000"/>
                  </a:schemeClr>
                </a:solidFill>
              </a:rPr>
              <a:t> </a:t>
            </a:r>
            <a:r>
              <a:rPr lang="en-US" sz="1400" b="1" dirty="0" err="1" smtClean="0">
                <a:solidFill>
                  <a:schemeClr val="accent1">
                    <a:lumMod val="75000"/>
                  </a:schemeClr>
                </a:solidFill>
              </a:rPr>
              <a:t>tác</a:t>
            </a:r>
            <a:r>
              <a:rPr lang="en-US" sz="1400" b="1" dirty="0" smtClean="0">
                <a:solidFill>
                  <a:schemeClr val="accent1">
                    <a:lumMod val="75000"/>
                  </a:schemeClr>
                </a:solidFill>
              </a:rPr>
              <a:t> </a:t>
            </a:r>
            <a:r>
              <a:rPr lang="en-US" sz="1400" b="1" dirty="0" err="1" smtClean="0">
                <a:solidFill>
                  <a:schemeClr val="accent1">
                    <a:lumMod val="75000"/>
                  </a:schemeClr>
                </a:solidFill>
              </a:rPr>
              <a:t>giả</a:t>
            </a:r>
            <a:r>
              <a:rPr lang="en-US" sz="1400" b="1" dirty="0" smtClean="0">
                <a:solidFill>
                  <a:schemeClr val="accent1">
                    <a:lumMod val="75000"/>
                  </a:schemeClr>
                </a:solidFill>
              </a:rPr>
              <a:t> (co </a:t>
            </a:r>
            <a:r>
              <a:rPr lang="en-US" sz="1400" b="1" dirty="0" err="1" smtClean="0">
                <a:solidFill>
                  <a:schemeClr val="accent1">
                    <a:lumMod val="75000"/>
                  </a:schemeClr>
                </a:solidFill>
              </a:rPr>
              <a:t>chữ</a:t>
            </a:r>
            <a:r>
              <a:rPr lang="en-US" sz="1400" b="1" dirty="0" smtClean="0">
                <a:solidFill>
                  <a:schemeClr val="accent1">
                    <a:lumMod val="75000"/>
                  </a:schemeClr>
                </a:solidFill>
              </a:rPr>
              <a:t> 14, in </a:t>
            </a:r>
            <a:r>
              <a:rPr lang="en-US" sz="1400" b="1" dirty="0" err="1" smtClean="0">
                <a:solidFill>
                  <a:schemeClr val="accent1">
                    <a:lumMod val="75000"/>
                  </a:schemeClr>
                </a:solidFill>
              </a:rPr>
              <a:t>đậm</a:t>
            </a:r>
            <a:r>
              <a:rPr lang="en-US" sz="1400" b="1" dirty="0" smtClean="0">
                <a:solidFill>
                  <a:schemeClr val="accent1">
                    <a:lumMod val="75000"/>
                  </a:schemeClr>
                </a:solidFill>
              </a:rPr>
              <a:t>, </a:t>
            </a:r>
            <a:r>
              <a:rPr lang="en-US" sz="1400" b="1" dirty="0" err="1" smtClean="0">
                <a:solidFill>
                  <a:schemeClr val="accent1">
                    <a:lumMod val="75000"/>
                  </a:schemeClr>
                </a:solidFill>
              </a:rPr>
              <a:t>canh</a:t>
            </a:r>
            <a:r>
              <a:rPr lang="en-US" sz="1400" b="1" dirty="0" smtClean="0">
                <a:solidFill>
                  <a:schemeClr val="accent1">
                    <a:lumMod val="75000"/>
                  </a:schemeClr>
                </a:solidFill>
              </a:rPr>
              <a:t> </a:t>
            </a:r>
            <a:r>
              <a:rPr lang="en-US" sz="1400" b="1" dirty="0" err="1" smtClean="0">
                <a:solidFill>
                  <a:schemeClr val="accent1">
                    <a:lumMod val="75000"/>
                  </a:schemeClr>
                </a:solidFill>
              </a:rPr>
              <a:t>giữa</a:t>
            </a:r>
            <a:r>
              <a:rPr lang="en-US" sz="1400" b="1" dirty="0" smtClean="0">
                <a:solidFill>
                  <a:schemeClr val="accent1">
                    <a:lumMod val="75000"/>
                  </a:schemeClr>
                </a:solidFill>
              </a:rPr>
              <a:t>)</a:t>
            </a:r>
          </a:p>
          <a:p>
            <a:pPr algn="ctr"/>
            <a:r>
              <a:rPr lang="en-US" sz="1200" b="1" dirty="0" err="1" smtClean="0">
                <a:solidFill>
                  <a:schemeClr val="accent1">
                    <a:lumMod val="75000"/>
                  </a:schemeClr>
                </a:solidFill>
              </a:rPr>
              <a:t>Đơn</a:t>
            </a:r>
            <a:r>
              <a:rPr lang="en-US" sz="1200" b="1" dirty="0" smtClean="0">
                <a:solidFill>
                  <a:schemeClr val="accent1">
                    <a:lumMod val="75000"/>
                  </a:schemeClr>
                </a:solidFill>
              </a:rPr>
              <a:t> </a:t>
            </a:r>
            <a:r>
              <a:rPr lang="en-US" sz="1200" b="1" dirty="0" err="1" smtClean="0">
                <a:solidFill>
                  <a:schemeClr val="accent1">
                    <a:lumMod val="75000"/>
                  </a:schemeClr>
                </a:solidFill>
              </a:rPr>
              <a:t>vị</a:t>
            </a:r>
            <a:r>
              <a:rPr lang="en-US" sz="1200" b="1" dirty="0" smtClean="0">
                <a:solidFill>
                  <a:schemeClr val="accent1">
                    <a:lumMod val="75000"/>
                  </a:schemeClr>
                </a:solidFill>
              </a:rPr>
              <a:t> </a:t>
            </a:r>
            <a:r>
              <a:rPr lang="en-US" sz="1200" b="1" dirty="0" err="1" smtClean="0">
                <a:solidFill>
                  <a:schemeClr val="accent1">
                    <a:lumMod val="75000"/>
                  </a:schemeClr>
                </a:solidFill>
              </a:rPr>
              <a:t>công</a:t>
            </a:r>
            <a:r>
              <a:rPr lang="en-US" sz="1200" b="1" dirty="0" smtClean="0">
                <a:solidFill>
                  <a:schemeClr val="accent1">
                    <a:lumMod val="75000"/>
                  </a:schemeClr>
                </a:solidFill>
              </a:rPr>
              <a:t> </a:t>
            </a:r>
            <a:r>
              <a:rPr lang="en-US" sz="1200" b="1" dirty="0" err="1" smtClean="0">
                <a:solidFill>
                  <a:schemeClr val="accent1">
                    <a:lumMod val="75000"/>
                  </a:schemeClr>
                </a:solidFill>
              </a:rPr>
              <a:t>tác</a:t>
            </a:r>
            <a:r>
              <a:rPr lang="en-US" sz="1200" b="1" dirty="0" smtClean="0">
                <a:solidFill>
                  <a:schemeClr val="accent1">
                    <a:lumMod val="75000"/>
                  </a:schemeClr>
                </a:solidFill>
              </a:rPr>
              <a:t> (co </a:t>
            </a:r>
            <a:r>
              <a:rPr lang="en-US" sz="1200" b="1" dirty="0" err="1" smtClean="0">
                <a:solidFill>
                  <a:schemeClr val="accent1">
                    <a:lumMod val="75000"/>
                  </a:schemeClr>
                </a:solidFill>
              </a:rPr>
              <a:t>chữ</a:t>
            </a:r>
            <a:r>
              <a:rPr lang="en-US" sz="1200" b="1" dirty="0" smtClean="0">
                <a:solidFill>
                  <a:schemeClr val="accent1">
                    <a:lumMod val="75000"/>
                  </a:schemeClr>
                </a:solidFill>
              </a:rPr>
              <a:t> 12, in </a:t>
            </a:r>
            <a:r>
              <a:rPr lang="en-US" sz="1200" b="1" dirty="0" err="1" smtClean="0">
                <a:solidFill>
                  <a:schemeClr val="accent1">
                    <a:lumMod val="75000"/>
                  </a:schemeClr>
                </a:solidFill>
              </a:rPr>
              <a:t>đậm</a:t>
            </a:r>
            <a:r>
              <a:rPr lang="en-US" sz="1200" b="1" dirty="0" smtClean="0">
                <a:solidFill>
                  <a:schemeClr val="accent1">
                    <a:lumMod val="75000"/>
                  </a:schemeClr>
                </a:solidFill>
              </a:rPr>
              <a:t>, </a:t>
            </a:r>
            <a:r>
              <a:rPr lang="en-US" sz="1200" b="1" dirty="0" err="1" smtClean="0">
                <a:solidFill>
                  <a:schemeClr val="accent1">
                    <a:lumMod val="75000"/>
                  </a:schemeClr>
                </a:solidFill>
              </a:rPr>
              <a:t>canh</a:t>
            </a:r>
            <a:r>
              <a:rPr lang="en-US" sz="1200" b="1" dirty="0" smtClean="0">
                <a:solidFill>
                  <a:schemeClr val="accent1">
                    <a:lumMod val="75000"/>
                  </a:schemeClr>
                </a:solidFill>
              </a:rPr>
              <a:t> </a:t>
            </a:r>
            <a:r>
              <a:rPr lang="en-US" sz="1200" b="1" dirty="0" err="1" smtClean="0">
                <a:solidFill>
                  <a:schemeClr val="accent1">
                    <a:lumMod val="75000"/>
                  </a:schemeClr>
                </a:solidFill>
              </a:rPr>
              <a:t>giữa</a:t>
            </a:r>
            <a:r>
              <a:rPr lang="en-US" sz="1200" b="1" dirty="0" smtClean="0">
                <a:solidFill>
                  <a:schemeClr val="accent1">
                    <a:lumMod val="75000"/>
                  </a:schemeClr>
                </a:solidFill>
              </a:rPr>
              <a:t>)</a:t>
            </a:r>
          </a:p>
          <a:p>
            <a:pPr algn="ctr"/>
            <a:r>
              <a:rPr lang="en-US" sz="1200" b="1" i="1" dirty="0" smtClean="0">
                <a:solidFill>
                  <a:schemeClr val="accent1">
                    <a:lumMod val="75000"/>
                  </a:schemeClr>
                </a:solidFill>
              </a:rPr>
              <a:t>Email</a:t>
            </a:r>
            <a:r>
              <a:rPr lang="en-US" sz="1200" b="1" i="1" dirty="0">
                <a:solidFill>
                  <a:schemeClr val="accent1">
                    <a:lumMod val="75000"/>
                  </a:schemeClr>
                </a:solidFill>
              </a:rPr>
              <a:t>: (co </a:t>
            </a:r>
            <a:r>
              <a:rPr lang="en-US" sz="1200" b="1" i="1" dirty="0" err="1">
                <a:solidFill>
                  <a:schemeClr val="accent1">
                    <a:lumMod val="75000"/>
                  </a:schemeClr>
                </a:solidFill>
              </a:rPr>
              <a:t>chữ</a:t>
            </a:r>
            <a:r>
              <a:rPr lang="en-US" sz="1200" b="1" i="1" dirty="0">
                <a:solidFill>
                  <a:schemeClr val="accent1">
                    <a:lumMod val="75000"/>
                  </a:schemeClr>
                </a:solidFill>
              </a:rPr>
              <a:t> 12, in </a:t>
            </a:r>
            <a:r>
              <a:rPr lang="en-US" sz="1200" b="1" i="1" dirty="0" err="1">
                <a:solidFill>
                  <a:schemeClr val="accent1">
                    <a:lumMod val="75000"/>
                  </a:schemeClr>
                </a:solidFill>
              </a:rPr>
              <a:t>nghiêng</a:t>
            </a:r>
            <a:r>
              <a:rPr lang="en-US" sz="1200" b="1" i="1" dirty="0">
                <a:solidFill>
                  <a:schemeClr val="accent1">
                    <a:lumMod val="75000"/>
                  </a:schemeClr>
                </a:solidFill>
              </a:rPr>
              <a:t>, </a:t>
            </a:r>
            <a:r>
              <a:rPr lang="en-US" sz="1200" b="1" i="1" dirty="0" err="1">
                <a:solidFill>
                  <a:schemeClr val="accent1">
                    <a:lumMod val="75000"/>
                  </a:schemeClr>
                </a:solidFill>
              </a:rPr>
              <a:t>đậm</a:t>
            </a:r>
            <a:r>
              <a:rPr lang="en-US" sz="1200" b="1" i="1" dirty="0">
                <a:solidFill>
                  <a:schemeClr val="accent1">
                    <a:lumMod val="75000"/>
                  </a:schemeClr>
                </a:solidFill>
              </a:rPr>
              <a:t>, </a:t>
            </a:r>
            <a:r>
              <a:rPr lang="en-US" sz="1200" b="1" i="1" dirty="0" err="1">
                <a:solidFill>
                  <a:schemeClr val="accent1">
                    <a:lumMod val="75000"/>
                  </a:schemeClr>
                </a:solidFill>
              </a:rPr>
              <a:t>canh</a:t>
            </a:r>
            <a:r>
              <a:rPr lang="en-US" sz="1200" b="1" i="1" dirty="0">
                <a:solidFill>
                  <a:schemeClr val="accent1">
                    <a:lumMod val="75000"/>
                  </a:schemeClr>
                </a:solidFill>
              </a:rPr>
              <a:t> </a:t>
            </a:r>
            <a:r>
              <a:rPr lang="en-US" sz="1200" b="1" i="1" dirty="0" err="1">
                <a:solidFill>
                  <a:schemeClr val="accent1">
                    <a:lumMod val="75000"/>
                  </a:schemeClr>
                </a:solidFill>
              </a:rPr>
              <a:t>giữa</a:t>
            </a:r>
            <a:r>
              <a:rPr lang="en-US" sz="1200" b="1" i="1" dirty="0">
                <a:solidFill>
                  <a:schemeClr val="accent1">
                    <a:lumMod val="75000"/>
                  </a:schemeClr>
                </a:solidFill>
              </a:rPr>
              <a:t>)</a:t>
            </a:r>
          </a:p>
        </p:txBody>
      </p:sp>
      <p:sp>
        <p:nvSpPr>
          <p:cNvPr id="20" name="TextBox 19">
            <a:extLst>
              <a:ext uri="{FF2B5EF4-FFF2-40B4-BE49-F238E27FC236}">
                <a16:creationId xmlns:a16="http://schemas.microsoft.com/office/drawing/2014/main" id="{8DEFC4B7-5737-0C7D-73EA-C40EC346BA3C}"/>
              </a:ext>
            </a:extLst>
          </p:cNvPr>
          <p:cNvSpPr txBox="1"/>
          <p:nvPr/>
        </p:nvSpPr>
        <p:spPr>
          <a:xfrm>
            <a:off x="9954" y="277178"/>
            <a:ext cx="14400214" cy="584775"/>
          </a:xfrm>
          <a:prstGeom prst="rect">
            <a:avLst/>
          </a:prstGeom>
          <a:noFill/>
          <a:effectLst/>
        </p:spPr>
        <p:txBody>
          <a:bodyPr wrap="square" rtlCol="0">
            <a:spAutoFit/>
          </a:bodyPr>
          <a:lstStyle/>
          <a:p>
            <a:pPr algn="ctr"/>
            <a:r>
              <a:rPr lang="en-US" sz="3200" b="1" dirty="0" smtClean="0">
                <a:solidFill>
                  <a:schemeClr val="accent1">
                    <a:lumMod val="50000"/>
                  </a:schemeClr>
                </a:solidFill>
                <a:latin typeface="Times New Roman" panose="02020603050405020304" pitchFamily="18" charset="0"/>
                <a:cs typeface="Times New Roman" panose="02020603050405020304" pitchFamily="18" charset="0"/>
              </a:rPr>
              <a:t>HỘI NGHỊ KHOA </a:t>
            </a:r>
            <a:r>
              <a:rPr lang="en-US" sz="3200" b="1" dirty="0" smtClean="0">
                <a:solidFill>
                  <a:schemeClr val="accent1">
                    <a:lumMod val="50000"/>
                  </a:schemeClr>
                </a:solidFill>
                <a:latin typeface="Times New Roman" panose="02020603050405020304" pitchFamily="18" charset="0"/>
                <a:cs typeface="Times New Roman" panose="02020603050405020304" pitchFamily="18" charset="0"/>
              </a:rPr>
              <a:t>HỌC CÔNG NGHỆ </a:t>
            </a:r>
            <a:r>
              <a:rPr lang="en-US" sz="3200" b="1" dirty="0" smtClean="0">
                <a:solidFill>
                  <a:schemeClr val="accent1">
                    <a:lumMod val="50000"/>
                  </a:schemeClr>
                </a:solidFill>
                <a:latin typeface="Times New Roman" panose="02020603050405020304" pitchFamily="18" charset="0"/>
                <a:cs typeface="Times New Roman" panose="02020603050405020304" pitchFamily="18" charset="0"/>
              </a:rPr>
              <a:t>QUỐC </a:t>
            </a:r>
            <a:r>
              <a:rPr lang="en-US" sz="3200" b="1" dirty="0" smtClean="0">
                <a:solidFill>
                  <a:schemeClr val="accent1">
                    <a:lumMod val="50000"/>
                  </a:schemeClr>
                </a:solidFill>
                <a:latin typeface="Times New Roman" panose="02020603050405020304" pitchFamily="18" charset="0"/>
                <a:cs typeface="Times New Roman" panose="02020603050405020304" pitchFamily="18" charset="0"/>
              </a:rPr>
              <a:t>TẾ LẦN 7</a:t>
            </a:r>
            <a:endParaRPr lang="en-US" sz="3200" b="1" dirty="0" smtClean="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21" name="Rectangle 20">
            <a:extLst>
              <a:ext uri="{FF2B5EF4-FFF2-40B4-BE49-F238E27FC236}">
                <a16:creationId xmlns:a16="http://schemas.microsoft.com/office/drawing/2014/main" id="{2073D81B-CC80-4BD5-FE05-6E2CD61A983C}"/>
              </a:ext>
            </a:extLst>
          </p:cNvPr>
          <p:cNvSpPr/>
          <p:nvPr/>
        </p:nvSpPr>
        <p:spPr>
          <a:xfrm>
            <a:off x="681543" y="2390408"/>
            <a:ext cx="720000" cy="720000"/>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a:extLst>
              <a:ext uri="{FF2B5EF4-FFF2-40B4-BE49-F238E27FC236}">
                <a16:creationId xmlns:a16="http://schemas.microsoft.com/office/drawing/2014/main" id="{A9B4749C-BBCE-75CA-1B5C-96D9138DEACF}"/>
              </a:ext>
            </a:extLst>
          </p:cNvPr>
          <p:cNvSpPr txBox="1"/>
          <p:nvPr/>
        </p:nvSpPr>
        <p:spPr>
          <a:xfrm>
            <a:off x="755212" y="2427485"/>
            <a:ext cx="646331" cy="523220"/>
          </a:xfrm>
          <a:prstGeom prst="rect">
            <a:avLst/>
          </a:prstGeom>
          <a:noFill/>
        </p:spPr>
        <p:txBody>
          <a:bodyPr wrap="none" rtlCol="0">
            <a:spAutoFit/>
          </a:bodyPr>
          <a:lstStyle/>
          <a:p>
            <a:pPr algn="ctr"/>
            <a:r>
              <a:rPr lang="en-US" sz="1400" dirty="0"/>
              <a:t>Logo </a:t>
            </a:r>
          </a:p>
          <a:p>
            <a:pPr algn="ctr"/>
            <a:r>
              <a:rPr lang="en-US" sz="1400" dirty="0" err="1"/>
              <a:t>đơn</a:t>
            </a:r>
            <a:r>
              <a:rPr lang="en-US" sz="1400" dirty="0"/>
              <a:t> </a:t>
            </a:r>
            <a:r>
              <a:rPr lang="en-US" sz="1400" dirty="0" err="1"/>
              <a:t>vị</a:t>
            </a:r>
            <a:endParaRPr lang="en-GB" sz="1400" dirty="0"/>
          </a:p>
        </p:txBody>
      </p:sp>
      <p:pic>
        <p:nvPicPr>
          <p:cNvPr id="23" name="Picture 22"/>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2862845" y="335443"/>
            <a:ext cx="1111428" cy="1111428"/>
          </a:xfrm>
          <a:prstGeom prst="rect">
            <a:avLst/>
          </a:prstGeom>
        </p:spPr>
      </p:pic>
      <p:pic>
        <p:nvPicPr>
          <p:cNvPr id="24" name="Picture 23"/>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10535" y="335443"/>
            <a:ext cx="1111428" cy="1111428"/>
          </a:xfrm>
          <a:prstGeom prst="rect">
            <a:avLst/>
          </a:prstGeom>
        </p:spPr>
      </p:pic>
      <p:sp>
        <p:nvSpPr>
          <p:cNvPr id="25" name="TextBox 24"/>
          <p:cNvSpPr txBox="1"/>
          <p:nvPr/>
        </p:nvSpPr>
        <p:spPr>
          <a:xfrm>
            <a:off x="1916721" y="2462047"/>
            <a:ext cx="2318394"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b="1" dirty="0" err="1" smtClean="0">
                <a:solidFill>
                  <a:srgbClr val="005000"/>
                </a:solidFill>
                <a:latin typeface="Times New Roman" panose="02020603050405020304" pitchFamily="18" charset="0"/>
                <a:cs typeface="Times New Roman" panose="02020603050405020304" pitchFamily="18" charset="0"/>
              </a:rPr>
              <a:t>Quý</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đơn</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vị</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có</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thể</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đổi</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màu</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nền</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tùy</a:t>
            </a:r>
            <a:r>
              <a:rPr lang="en-US" b="1" dirty="0" smtClean="0">
                <a:solidFill>
                  <a:srgbClr val="005000"/>
                </a:solidFill>
                <a:latin typeface="Times New Roman" panose="02020603050405020304" pitchFamily="18" charset="0"/>
                <a:cs typeface="Times New Roman" panose="02020603050405020304" pitchFamily="18" charset="0"/>
              </a:rPr>
              <a:t> </a:t>
            </a:r>
            <a:r>
              <a:rPr lang="en-US" b="1" dirty="0" err="1" smtClean="0">
                <a:solidFill>
                  <a:srgbClr val="005000"/>
                </a:solidFill>
                <a:latin typeface="Times New Roman" panose="02020603050405020304" pitchFamily="18" charset="0"/>
                <a:cs typeface="Times New Roman" panose="02020603050405020304" pitchFamily="18" charset="0"/>
              </a:rPr>
              <a:t>thích</a:t>
            </a:r>
            <a:endParaRPr lang="vi-VN" b="1" dirty="0">
              <a:solidFill>
                <a:srgbClr val="005000"/>
              </a:solidFill>
              <a:latin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38944CCB-BFAF-DC50-7245-C2392DD5A45E}"/>
              </a:ext>
            </a:extLst>
          </p:cNvPr>
          <p:cNvSpPr/>
          <p:nvPr/>
        </p:nvSpPr>
        <p:spPr>
          <a:xfrm>
            <a:off x="-2" y="30090978"/>
            <a:ext cx="14400214" cy="2293777"/>
          </a:xfrm>
          <a:prstGeom prst="rect">
            <a:avLst/>
          </a:prstGeom>
          <a:gradFill flip="none" rotWithShape="1">
            <a:gsLst>
              <a:gs pos="0">
                <a:schemeClr val="accent4">
                  <a:lumMod val="60000"/>
                  <a:lumOff val="40000"/>
                </a:schemeClr>
              </a:gs>
              <a:gs pos="50000">
                <a:schemeClr val="accent4">
                  <a:lumMod val="40000"/>
                  <a:lumOff val="60000"/>
                </a:schemeClr>
              </a:gs>
              <a:gs pos="100000">
                <a:schemeClr val="accent4">
                  <a:lumMod val="60000"/>
                  <a:lumOff val="40000"/>
                </a:schemeClr>
              </a:gs>
            </a:gsLst>
            <a:lin ang="1620000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47E72A43-7DEB-1ACD-FFFB-EC44C8D4DD7C}"/>
              </a:ext>
            </a:extLst>
          </p:cNvPr>
          <p:cNvSpPr txBox="1"/>
          <p:nvPr/>
        </p:nvSpPr>
        <p:spPr>
          <a:xfrm>
            <a:off x="228063" y="30200091"/>
            <a:ext cx="2346960" cy="461665"/>
          </a:xfrm>
          <a:prstGeom prst="rect">
            <a:avLst/>
          </a:prstGeom>
          <a:noFill/>
        </p:spPr>
        <p:txBody>
          <a:bodyPr wrap="square" rtlCol="0">
            <a:spAutoFit/>
          </a:bodyPr>
          <a:lstStyle/>
          <a:p>
            <a:r>
              <a:rPr lang="en-US" sz="2400" b="1" dirty="0" err="1" smtClean="0">
                <a:solidFill>
                  <a:schemeClr val="accent1">
                    <a:lumMod val="50000"/>
                  </a:schemeClr>
                </a:solidFill>
                <a:latin typeface="Times New Roman" panose="02020603050405020304" pitchFamily="18" charset="0"/>
                <a:cs typeface="Times New Roman" panose="02020603050405020304" pitchFamily="18" charset="0"/>
              </a:rPr>
              <a:t>Đơn</a:t>
            </a:r>
            <a:r>
              <a:rPr lang="en-US" sz="2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1">
                    <a:lumMod val="50000"/>
                  </a:schemeClr>
                </a:solidFill>
                <a:latin typeface="Times New Roman" panose="02020603050405020304" pitchFamily="18" charset="0"/>
                <a:cs typeface="Times New Roman" panose="02020603050405020304" pitchFamily="18" charset="0"/>
              </a:rPr>
              <a:t>vị</a:t>
            </a:r>
            <a:r>
              <a:rPr lang="en-US" sz="2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1">
                    <a:lumMod val="50000"/>
                  </a:schemeClr>
                </a:solidFill>
                <a:latin typeface="Times New Roman" panose="02020603050405020304" pitchFamily="18" charset="0"/>
                <a:cs typeface="Times New Roman" panose="02020603050405020304" pitchFamily="18" charset="0"/>
              </a:rPr>
              <a:t>tài</a:t>
            </a:r>
            <a:r>
              <a:rPr lang="en-US" sz="2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1">
                    <a:lumMod val="50000"/>
                  </a:schemeClr>
                </a:solidFill>
                <a:latin typeface="Times New Roman" panose="02020603050405020304" pitchFamily="18" charset="0"/>
                <a:cs typeface="Times New Roman" panose="02020603050405020304" pitchFamily="18" charset="0"/>
              </a:rPr>
              <a:t>trợ</a:t>
            </a:r>
            <a:endParaRPr lang="en-GB" sz="2400" b="1" dirty="0">
              <a:solidFill>
                <a:schemeClr val="accent1">
                  <a:lumMod val="50000"/>
                </a:schemeClr>
              </a:solidFill>
              <a:latin typeface="Times New Roman" panose="02020603050405020304" pitchFamily="18" charset="0"/>
              <a:cs typeface="Times New Roman" panose="02020603050405020304" pitchFamily="18" charset="0"/>
            </a:endParaRPr>
          </a:p>
        </p:txBody>
      </p:sp>
      <p:grpSp>
        <p:nvGrpSpPr>
          <p:cNvPr id="28" name="Group 27"/>
          <p:cNvGrpSpPr/>
          <p:nvPr/>
        </p:nvGrpSpPr>
        <p:grpSpPr>
          <a:xfrm>
            <a:off x="2204560" y="30731714"/>
            <a:ext cx="9865963" cy="1515350"/>
            <a:chOff x="1748846" y="30785168"/>
            <a:chExt cx="9865963" cy="1515350"/>
          </a:xfrm>
        </p:grpSpPr>
        <p:pic>
          <p:nvPicPr>
            <p:cNvPr id="29" name="Picture 28"/>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6450046" y="30785168"/>
              <a:ext cx="1135367" cy="1135367"/>
            </a:xfrm>
            <a:prstGeom prst="rect">
              <a:avLst/>
            </a:prstGeom>
          </p:spPr>
        </p:pic>
        <p:pic>
          <p:nvPicPr>
            <p:cNvPr id="30" name="Picture 29"/>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0504059" y="31072077"/>
              <a:ext cx="842068" cy="842068"/>
            </a:xfrm>
            <a:prstGeom prst="rect">
              <a:avLst/>
            </a:prstGeom>
          </p:spPr>
        </p:pic>
        <p:pic>
          <p:nvPicPr>
            <p:cNvPr id="31" name="Picture 30"/>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1748846" y="31121382"/>
              <a:ext cx="2104176" cy="765154"/>
            </a:xfrm>
            <a:prstGeom prst="rect">
              <a:avLst/>
            </a:prstGeom>
          </p:spPr>
        </p:pic>
        <p:pic>
          <p:nvPicPr>
            <p:cNvPr id="32" name="Picture 31"/>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4619768" y="30929573"/>
              <a:ext cx="1148772" cy="1148772"/>
            </a:xfrm>
            <a:prstGeom prst="rect">
              <a:avLst/>
            </a:prstGeom>
          </p:spPr>
        </p:pic>
        <p:pic>
          <p:nvPicPr>
            <p:cNvPr id="33" name="Picture 32"/>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8557718" y="30986315"/>
              <a:ext cx="1119435" cy="1119435"/>
            </a:xfrm>
            <a:prstGeom prst="rect">
              <a:avLst/>
            </a:prstGeom>
          </p:spPr>
        </p:pic>
        <p:sp>
          <p:nvSpPr>
            <p:cNvPr id="34" name="TextBox 33">
              <a:extLst>
                <a:ext uri="{FF2B5EF4-FFF2-40B4-BE49-F238E27FC236}">
                  <a16:creationId xmlns:a16="http://schemas.microsoft.com/office/drawing/2014/main" id="{47E72A43-7DEB-1ACD-FFFB-EC44C8D4DD7C}"/>
                </a:ext>
              </a:extLst>
            </p:cNvPr>
            <p:cNvSpPr txBox="1"/>
            <p:nvPr/>
          </p:nvSpPr>
          <p:spPr>
            <a:xfrm>
              <a:off x="6606064" y="31992741"/>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Bạch</a:t>
              </a:r>
              <a:r>
                <a:rPr lang="en-US" sz="1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kim</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5" name="TextBox 34">
              <a:extLst>
                <a:ext uri="{FF2B5EF4-FFF2-40B4-BE49-F238E27FC236}">
                  <a16:creationId xmlns:a16="http://schemas.microsoft.com/office/drawing/2014/main" id="{47E72A43-7DEB-1ACD-FFFB-EC44C8D4DD7C}"/>
                </a:ext>
              </a:extLst>
            </p:cNvPr>
            <p:cNvSpPr txBox="1"/>
            <p:nvPr/>
          </p:nvSpPr>
          <p:spPr>
            <a:xfrm>
              <a:off x="4949257" y="31992741"/>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6" name="TextBox 35">
              <a:extLst>
                <a:ext uri="{FF2B5EF4-FFF2-40B4-BE49-F238E27FC236}">
                  <a16:creationId xmlns:a16="http://schemas.microsoft.com/office/drawing/2014/main" id="{47E72A43-7DEB-1ACD-FFFB-EC44C8D4DD7C}"/>
                </a:ext>
              </a:extLst>
            </p:cNvPr>
            <p:cNvSpPr txBox="1"/>
            <p:nvPr/>
          </p:nvSpPr>
          <p:spPr>
            <a:xfrm>
              <a:off x="2543847" y="31992740"/>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7" name="TextBox 36">
              <a:extLst>
                <a:ext uri="{FF2B5EF4-FFF2-40B4-BE49-F238E27FC236}">
                  <a16:creationId xmlns:a16="http://schemas.microsoft.com/office/drawing/2014/main" id="{47E72A43-7DEB-1ACD-FFFB-EC44C8D4DD7C}"/>
                </a:ext>
              </a:extLst>
            </p:cNvPr>
            <p:cNvSpPr txBox="1"/>
            <p:nvPr/>
          </p:nvSpPr>
          <p:spPr>
            <a:xfrm>
              <a:off x="8899386" y="31984522"/>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8" name="TextBox 37">
              <a:extLst>
                <a:ext uri="{FF2B5EF4-FFF2-40B4-BE49-F238E27FC236}">
                  <a16:creationId xmlns:a16="http://schemas.microsoft.com/office/drawing/2014/main" id="{47E72A43-7DEB-1ACD-FFFB-EC44C8D4DD7C}"/>
                </a:ext>
              </a:extLst>
            </p:cNvPr>
            <p:cNvSpPr txBox="1"/>
            <p:nvPr/>
          </p:nvSpPr>
          <p:spPr>
            <a:xfrm>
              <a:off x="10693190" y="31992739"/>
              <a:ext cx="921619" cy="307777"/>
            </a:xfrm>
            <a:prstGeom prst="rect">
              <a:avLst/>
            </a:prstGeom>
            <a:noFill/>
          </p:spPr>
          <p:txBody>
            <a:bodyPr wrap="square" rtlCol="0">
              <a:spAutoFit/>
            </a:bodyPr>
            <a:lstStyle/>
            <a:p>
              <a:r>
                <a:rPr lang="en-US" sz="1400" b="1" dirty="0" err="1" smtClean="0">
                  <a:solidFill>
                    <a:schemeClr val="accent1">
                      <a:lumMod val="50000"/>
                    </a:schemeClr>
                  </a:solidFill>
                  <a:latin typeface="Times New Roman" panose="02020603050405020304" pitchFamily="18" charset="0"/>
                  <a:cs typeface="Times New Roman" panose="02020603050405020304" pitchFamily="18" charset="0"/>
                </a:rPr>
                <a:t>Bạc</a:t>
              </a:r>
              <a:endParaRPr lang="en-GB" sz="1400" b="1" dirty="0">
                <a:solidFill>
                  <a:schemeClr val="accent1">
                    <a:lumMod val="50000"/>
                  </a:schemeClr>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6890226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1011</TotalTime>
  <Words>1698</Words>
  <Application>Microsoft Office PowerPoint</Application>
  <PresentationFormat>Custom</PresentationFormat>
  <Paragraphs>102</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Montserrat Black</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Tiến Trung Nguyễn</cp:lastModifiedBy>
  <cp:revision>40</cp:revision>
  <dcterms:created xsi:type="dcterms:W3CDTF">2024-10-03T03:16:16Z</dcterms:created>
  <dcterms:modified xsi:type="dcterms:W3CDTF">2025-08-22T08:33:10Z</dcterms:modified>
</cp:coreProperties>
</file>