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60" r:id="rId2"/>
    <p:sldId id="259" r:id="rId3"/>
  </p:sldIdLst>
  <p:sldSz cx="14400213"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00"/>
    <a:srgbClr val="006699"/>
    <a:srgbClr val="0066CC"/>
    <a:srgbClr val="00CC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20" d="100"/>
          <a:sy n="20" d="100"/>
        </p:scale>
        <p:origin x="393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3893C-41A1-498E-9F57-7A1851967D7F}" type="datetimeFigureOut">
              <a:rPr lang="en-GB" smtClean="0"/>
              <a:t>22/08/2025</a:t>
            </a:fld>
            <a:endParaRPr lang="en-GB"/>
          </a:p>
        </p:txBody>
      </p:sp>
      <p:sp>
        <p:nvSpPr>
          <p:cNvPr id="4" name="Slide Image Placeholder 3"/>
          <p:cNvSpPr>
            <a:spLocks noGrp="1" noRot="1" noChangeAspect="1"/>
          </p:cNvSpPr>
          <p:nvPr>
            <p:ph type="sldImg" idx="2"/>
          </p:nvPr>
        </p:nvSpPr>
        <p:spPr>
          <a:xfrm>
            <a:off x="2743200" y="1143000"/>
            <a:ext cx="13716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4B548-C5ED-4B4A-89C1-06F74833F01F}" type="slidenum">
              <a:rPr lang="en-GB" smtClean="0"/>
              <a:t>‹#›</a:t>
            </a:fld>
            <a:endParaRPr lang="en-GB"/>
          </a:p>
        </p:txBody>
      </p:sp>
    </p:spTree>
    <p:extLst>
      <p:ext uri="{BB962C8B-B14F-4D97-AF65-F5344CB8AC3E}">
        <p14:creationId xmlns:p14="http://schemas.microsoft.com/office/powerpoint/2010/main" val="76065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0016" y="5302386"/>
            <a:ext cx="12240181" cy="11279752"/>
          </a:xfrm>
        </p:spPr>
        <p:txBody>
          <a:bodyPr anchor="b"/>
          <a:lstStyle>
            <a:lvl1pPr algn="ctr">
              <a:defRPr sz="9449"/>
            </a:lvl1pPr>
          </a:lstStyle>
          <a:p>
            <a:r>
              <a:rPr lang="en-US"/>
              <a:t>Click to edit Master title style</a:t>
            </a:r>
            <a:endParaRPr lang="en-US" dirty="0"/>
          </a:p>
        </p:txBody>
      </p:sp>
      <p:sp>
        <p:nvSpPr>
          <p:cNvPr id="3" name="Subtitle 2"/>
          <p:cNvSpPr>
            <a:spLocks noGrp="1"/>
          </p:cNvSpPr>
          <p:nvPr>
            <p:ph type="subTitle" idx="1"/>
          </p:nvPr>
        </p:nvSpPr>
        <p:spPr>
          <a:xfrm>
            <a:off x="1800027" y="17017128"/>
            <a:ext cx="10800160" cy="7822326"/>
          </a:xfrm>
        </p:spPr>
        <p:txBody>
          <a:bodyPr/>
          <a:lstStyle>
            <a:lvl1pPr marL="0" indent="0" algn="ctr">
              <a:buNone/>
              <a:defRPr sz="3780"/>
            </a:lvl1pPr>
            <a:lvl2pPr marL="719999" indent="0" algn="ctr">
              <a:buNone/>
              <a:defRPr sz="3150"/>
            </a:lvl2pPr>
            <a:lvl3pPr marL="1439997" indent="0" algn="ctr">
              <a:buNone/>
              <a:defRPr sz="2835"/>
            </a:lvl3pPr>
            <a:lvl4pPr marL="2159996" indent="0" algn="ctr">
              <a:buNone/>
              <a:defRPr sz="2520"/>
            </a:lvl4pPr>
            <a:lvl5pPr marL="2879994" indent="0" algn="ctr">
              <a:buNone/>
              <a:defRPr sz="2520"/>
            </a:lvl5pPr>
            <a:lvl6pPr marL="3599993" indent="0" algn="ctr">
              <a:buNone/>
              <a:defRPr sz="2520"/>
            </a:lvl6pPr>
            <a:lvl7pPr marL="4319991" indent="0" algn="ctr">
              <a:buNone/>
              <a:defRPr sz="2520"/>
            </a:lvl7pPr>
            <a:lvl8pPr marL="5039990" indent="0" algn="ctr">
              <a:buNone/>
              <a:defRPr sz="2520"/>
            </a:lvl8pPr>
            <a:lvl9pPr marL="5759988" indent="0" algn="ctr">
              <a:buNone/>
              <a:defRPr sz="25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B022E5-DF4A-42B0-8B8E-67D334B3C285}" type="datetimeFigureOut">
              <a:rPr lang="en-GB" smtClean="0"/>
              <a:t>22/08/2025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DA5E0-3E9F-4ED0-A192-1811FC5F1851}" type="slidenum">
              <a:rPr lang="en-GB" smtClean="0"/>
              <a:t>‹#›</a:t>
            </a:fld>
            <a:endParaRPr lang="en-GB"/>
          </a:p>
        </p:txBody>
      </p:sp>
    </p:spTree>
    <p:extLst>
      <p:ext uri="{BB962C8B-B14F-4D97-AF65-F5344CB8AC3E}">
        <p14:creationId xmlns:p14="http://schemas.microsoft.com/office/powerpoint/2010/main" val="153545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B022E5-DF4A-42B0-8B8E-67D334B3C285}" type="datetimeFigureOut">
              <a:rPr lang="en-GB" smtClean="0"/>
              <a:t>22/08/2025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DA5E0-3E9F-4ED0-A192-1811FC5F1851}" type="slidenum">
              <a:rPr lang="en-GB" smtClean="0"/>
              <a:t>‹#›</a:t>
            </a:fld>
            <a:endParaRPr lang="en-GB"/>
          </a:p>
        </p:txBody>
      </p:sp>
    </p:spTree>
    <p:extLst>
      <p:ext uri="{BB962C8B-B14F-4D97-AF65-F5344CB8AC3E}">
        <p14:creationId xmlns:p14="http://schemas.microsoft.com/office/powerpoint/2010/main" val="410922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3" y="1724962"/>
            <a:ext cx="3105046" cy="274568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90015" y="1724962"/>
            <a:ext cx="9135135" cy="274568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B022E5-DF4A-42B0-8B8E-67D334B3C285}" type="datetimeFigureOut">
              <a:rPr lang="en-GB" smtClean="0"/>
              <a:t>22/08/2025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DA5E0-3E9F-4ED0-A192-1811FC5F1851}" type="slidenum">
              <a:rPr lang="en-GB" smtClean="0"/>
              <a:t>‹#›</a:t>
            </a:fld>
            <a:endParaRPr lang="en-GB"/>
          </a:p>
        </p:txBody>
      </p:sp>
    </p:spTree>
    <p:extLst>
      <p:ext uri="{BB962C8B-B14F-4D97-AF65-F5344CB8AC3E}">
        <p14:creationId xmlns:p14="http://schemas.microsoft.com/office/powerpoint/2010/main" val="26286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B022E5-DF4A-42B0-8B8E-67D334B3C285}" type="datetimeFigureOut">
              <a:rPr lang="en-GB" smtClean="0"/>
              <a:t>22/08/2025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DA5E0-3E9F-4ED0-A192-1811FC5F1851}" type="slidenum">
              <a:rPr lang="en-GB" smtClean="0"/>
              <a:t>‹#›</a:t>
            </a:fld>
            <a:endParaRPr lang="en-GB"/>
          </a:p>
        </p:txBody>
      </p:sp>
    </p:spTree>
    <p:extLst>
      <p:ext uri="{BB962C8B-B14F-4D97-AF65-F5344CB8AC3E}">
        <p14:creationId xmlns:p14="http://schemas.microsoft.com/office/powerpoint/2010/main" val="245735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515" y="8077332"/>
            <a:ext cx="12420184" cy="13477201"/>
          </a:xfrm>
        </p:spPr>
        <p:txBody>
          <a:bodyPr anchor="b"/>
          <a:lstStyle>
            <a:lvl1pPr>
              <a:defRPr sz="9449"/>
            </a:lvl1pPr>
          </a:lstStyle>
          <a:p>
            <a:r>
              <a:rPr lang="en-US"/>
              <a:t>Click to edit Master title style</a:t>
            </a:r>
            <a:endParaRPr lang="en-US" dirty="0"/>
          </a:p>
        </p:txBody>
      </p:sp>
      <p:sp>
        <p:nvSpPr>
          <p:cNvPr id="3" name="Text Placeholder 2"/>
          <p:cNvSpPr>
            <a:spLocks noGrp="1"/>
          </p:cNvSpPr>
          <p:nvPr>
            <p:ph type="body" idx="1"/>
          </p:nvPr>
        </p:nvSpPr>
        <p:spPr>
          <a:xfrm>
            <a:off x="982515" y="21682033"/>
            <a:ext cx="12420184" cy="7087342"/>
          </a:xfrm>
        </p:spPr>
        <p:txBody>
          <a:bodyPr/>
          <a:lstStyle>
            <a:lvl1pPr marL="0" indent="0">
              <a:buNone/>
              <a:defRPr sz="3780">
                <a:solidFill>
                  <a:schemeClr val="tx1"/>
                </a:solidFill>
              </a:defRPr>
            </a:lvl1pPr>
            <a:lvl2pPr marL="719999" indent="0">
              <a:buNone/>
              <a:defRPr sz="3150">
                <a:solidFill>
                  <a:schemeClr val="tx1">
                    <a:tint val="75000"/>
                  </a:schemeClr>
                </a:solidFill>
              </a:defRPr>
            </a:lvl2pPr>
            <a:lvl3pPr marL="1439997" indent="0">
              <a:buNone/>
              <a:defRPr sz="2835">
                <a:solidFill>
                  <a:schemeClr val="tx1">
                    <a:tint val="75000"/>
                  </a:schemeClr>
                </a:solidFill>
              </a:defRPr>
            </a:lvl3pPr>
            <a:lvl4pPr marL="2159996" indent="0">
              <a:buNone/>
              <a:defRPr sz="2520">
                <a:solidFill>
                  <a:schemeClr val="tx1">
                    <a:tint val="75000"/>
                  </a:schemeClr>
                </a:solidFill>
              </a:defRPr>
            </a:lvl4pPr>
            <a:lvl5pPr marL="2879994" indent="0">
              <a:buNone/>
              <a:defRPr sz="2520">
                <a:solidFill>
                  <a:schemeClr val="tx1">
                    <a:tint val="75000"/>
                  </a:schemeClr>
                </a:solidFill>
              </a:defRPr>
            </a:lvl5pPr>
            <a:lvl6pPr marL="3599993" indent="0">
              <a:buNone/>
              <a:defRPr sz="2520">
                <a:solidFill>
                  <a:schemeClr val="tx1">
                    <a:tint val="75000"/>
                  </a:schemeClr>
                </a:solidFill>
              </a:defRPr>
            </a:lvl6pPr>
            <a:lvl7pPr marL="4319991" indent="0">
              <a:buNone/>
              <a:defRPr sz="2520">
                <a:solidFill>
                  <a:schemeClr val="tx1">
                    <a:tint val="75000"/>
                  </a:schemeClr>
                </a:solidFill>
              </a:defRPr>
            </a:lvl7pPr>
            <a:lvl8pPr marL="5039990" indent="0">
              <a:buNone/>
              <a:defRPr sz="2520">
                <a:solidFill>
                  <a:schemeClr val="tx1">
                    <a:tint val="75000"/>
                  </a:schemeClr>
                </a:solidFill>
              </a:defRPr>
            </a:lvl8pPr>
            <a:lvl9pPr marL="5759988" indent="0">
              <a:buNone/>
              <a:defRPr sz="25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022E5-DF4A-42B0-8B8E-67D334B3C285}" type="datetimeFigureOut">
              <a:rPr lang="en-GB" smtClean="0"/>
              <a:t>22/08/2025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DA5E0-3E9F-4ED0-A192-1811FC5F1851}" type="slidenum">
              <a:rPr lang="en-GB" smtClean="0"/>
              <a:t>‹#›</a:t>
            </a:fld>
            <a:endParaRPr lang="en-GB"/>
          </a:p>
        </p:txBody>
      </p:sp>
    </p:spTree>
    <p:extLst>
      <p:ext uri="{BB962C8B-B14F-4D97-AF65-F5344CB8AC3E}">
        <p14:creationId xmlns:p14="http://schemas.microsoft.com/office/powerpoint/2010/main" val="137299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90014" y="8624810"/>
            <a:ext cx="6120091"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290108" y="8624810"/>
            <a:ext cx="6120091"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B022E5-DF4A-42B0-8B8E-67D334B3C285}" type="datetimeFigureOut">
              <a:rPr lang="en-GB" smtClean="0"/>
              <a:t>22/08/2025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3DA5E0-3E9F-4ED0-A192-1811FC5F1851}" type="slidenum">
              <a:rPr lang="en-GB" smtClean="0"/>
              <a:t>‹#›</a:t>
            </a:fld>
            <a:endParaRPr lang="en-GB"/>
          </a:p>
        </p:txBody>
      </p:sp>
    </p:spTree>
    <p:extLst>
      <p:ext uri="{BB962C8B-B14F-4D97-AF65-F5344CB8AC3E}">
        <p14:creationId xmlns:p14="http://schemas.microsoft.com/office/powerpoint/2010/main" val="287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1890" y="1724969"/>
            <a:ext cx="12420184" cy="6262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91892" y="7942328"/>
            <a:ext cx="6091964" cy="3892412"/>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en-US"/>
              <a:t>Click to edit Master text styles</a:t>
            </a:r>
          </a:p>
        </p:txBody>
      </p:sp>
      <p:sp>
        <p:nvSpPr>
          <p:cNvPr id="4" name="Content Placeholder 3"/>
          <p:cNvSpPr>
            <a:spLocks noGrp="1"/>
          </p:cNvSpPr>
          <p:nvPr>
            <p:ph sz="half" idx="2"/>
          </p:nvPr>
        </p:nvSpPr>
        <p:spPr>
          <a:xfrm>
            <a:off x="991892" y="11834740"/>
            <a:ext cx="6091964"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290109" y="7942328"/>
            <a:ext cx="6121966" cy="3892412"/>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en-US"/>
              <a:t>Click to edit Master text styles</a:t>
            </a:r>
          </a:p>
        </p:txBody>
      </p:sp>
      <p:sp>
        <p:nvSpPr>
          <p:cNvPr id="6" name="Content Placeholder 5"/>
          <p:cNvSpPr>
            <a:spLocks noGrp="1"/>
          </p:cNvSpPr>
          <p:nvPr>
            <p:ph sz="quarter" idx="4"/>
          </p:nvPr>
        </p:nvSpPr>
        <p:spPr>
          <a:xfrm>
            <a:off x="7290109" y="11834740"/>
            <a:ext cx="6121966"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B022E5-DF4A-42B0-8B8E-67D334B3C285}" type="datetimeFigureOut">
              <a:rPr lang="en-GB" smtClean="0"/>
              <a:t>22/08/2025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3DA5E0-3E9F-4ED0-A192-1811FC5F1851}" type="slidenum">
              <a:rPr lang="en-GB" smtClean="0"/>
              <a:t>‹#›</a:t>
            </a:fld>
            <a:endParaRPr lang="en-GB"/>
          </a:p>
        </p:txBody>
      </p:sp>
    </p:spTree>
    <p:extLst>
      <p:ext uri="{BB962C8B-B14F-4D97-AF65-F5344CB8AC3E}">
        <p14:creationId xmlns:p14="http://schemas.microsoft.com/office/powerpoint/2010/main" val="45808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B022E5-DF4A-42B0-8B8E-67D334B3C285}" type="datetimeFigureOut">
              <a:rPr lang="en-GB" smtClean="0"/>
              <a:t>22/08/2025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3DA5E0-3E9F-4ED0-A192-1811FC5F1851}" type="slidenum">
              <a:rPr lang="en-GB" smtClean="0"/>
              <a:t>‹#›</a:t>
            </a:fld>
            <a:endParaRPr lang="en-GB"/>
          </a:p>
        </p:txBody>
      </p:sp>
    </p:spTree>
    <p:extLst>
      <p:ext uri="{BB962C8B-B14F-4D97-AF65-F5344CB8AC3E}">
        <p14:creationId xmlns:p14="http://schemas.microsoft.com/office/powerpoint/2010/main" val="248838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022E5-DF4A-42B0-8B8E-67D334B3C285}" type="datetimeFigureOut">
              <a:rPr lang="en-GB" smtClean="0"/>
              <a:t>22/08/2025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3DA5E0-3E9F-4ED0-A192-1811FC5F1851}" type="slidenum">
              <a:rPr lang="en-GB" smtClean="0"/>
              <a:t>‹#›</a:t>
            </a:fld>
            <a:endParaRPr lang="en-GB"/>
          </a:p>
        </p:txBody>
      </p:sp>
    </p:spTree>
    <p:extLst>
      <p:ext uri="{BB962C8B-B14F-4D97-AF65-F5344CB8AC3E}">
        <p14:creationId xmlns:p14="http://schemas.microsoft.com/office/powerpoint/2010/main" val="283214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1890" y="2159952"/>
            <a:ext cx="4644444" cy="7559834"/>
          </a:xfrm>
        </p:spPr>
        <p:txBody>
          <a:bodyPr anchor="b"/>
          <a:lstStyle>
            <a:lvl1pPr>
              <a:defRPr sz="5039"/>
            </a:lvl1pPr>
          </a:lstStyle>
          <a:p>
            <a:r>
              <a:rPr lang="en-US"/>
              <a:t>Click to edit Master title style</a:t>
            </a:r>
            <a:endParaRPr lang="en-US" dirty="0"/>
          </a:p>
        </p:txBody>
      </p:sp>
      <p:sp>
        <p:nvSpPr>
          <p:cNvPr id="3" name="Content Placeholder 2"/>
          <p:cNvSpPr>
            <a:spLocks noGrp="1"/>
          </p:cNvSpPr>
          <p:nvPr>
            <p:ph idx="1"/>
          </p:nvPr>
        </p:nvSpPr>
        <p:spPr>
          <a:xfrm>
            <a:off x="6121966" y="4664905"/>
            <a:ext cx="7290108" cy="23024494"/>
          </a:xfrm>
        </p:spPr>
        <p:txBody>
          <a:bodyPr/>
          <a:lstStyle>
            <a:lvl1pPr>
              <a:defRPr sz="5039"/>
            </a:lvl1pPr>
            <a:lvl2pPr>
              <a:defRPr sz="4409"/>
            </a:lvl2pPr>
            <a:lvl3pPr>
              <a:defRPr sz="3780"/>
            </a:lvl3pPr>
            <a:lvl4pPr>
              <a:defRPr sz="3150"/>
            </a:lvl4pPr>
            <a:lvl5pPr>
              <a:defRPr sz="3150"/>
            </a:lvl5pPr>
            <a:lvl6pPr>
              <a:defRPr sz="3150"/>
            </a:lvl6pPr>
            <a:lvl7pPr>
              <a:defRPr sz="3150"/>
            </a:lvl7pPr>
            <a:lvl8pPr>
              <a:defRPr sz="3150"/>
            </a:lvl8pPr>
            <a:lvl9pPr>
              <a:defRPr sz="3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91890" y="9719786"/>
            <a:ext cx="4644444" cy="18007107"/>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en-US"/>
              <a:t>Click to edit Master text styles</a:t>
            </a:r>
          </a:p>
        </p:txBody>
      </p:sp>
      <p:sp>
        <p:nvSpPr>
          <p:cNvPr id="5" name="Date Placeholder 4"/>
          <p:cNvSpPr>
            <a:spLocks noGrp="1"/>
          </p:cNvSpPr>
          <p:nvPr>
            <p:ph type="dt" sz="half" idx="10"/>
          </p:nvPr>
        </p:nvSpPr>
        <p:spPr/>
        <p:txBody>
          <a:bodyPr/>
          <a:lstStyle/>
          <a:p>
            <a:fld id="{DAB022E5-DF4A-42B0-8B8E-67D334B3C285}" type="datetimeFigureOut">
              <a:rPr lang="en-GB" smtClean="0"/>
              <a:t>22/08/2025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3DA5E0-3E9F-4ED0-A192-1811FC5F1851}" type="slidenum">
              <a:rPr lang="en-GB" smtClean="0"/>
              <a:t>‹#›</a:t>
            </a:fld>
            <a:endParaRPr lang="en-GB"/>
          </a:p>
        </p:txBody>
      </p:sp>
    </p:spTree>
    <p:extLst>
      <p:ext uri="{BB962C8B-B14F-4D97-AF65-F5344CB8AC3E}">
        <p14:creationId xmlns:p14="http://schemas.microsoft.com/office/powerpoint/2010/main" val="1187814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1890" y="2159952"/>
            <a:ext cx="4644444" cy="7559834"/>
          </a:xfrm>
        </p:spPr>
        <p:txBody>
          <a:bodyPr anchor="b"/>
          <a:lstStyle>
            <a:lvl1pPr>
              <a:defRPr sz="5039"/>
            </a:lvl1pPr>
          </a:lstStyle>
          <a:p>
            <a:r>
              <a:rPr lang="en-US"/>
              <a:t>Click to edit Master title style</a:t>
            </a:r>
            <a:endParaRPr lang="en-US" dirty="0"/>
          </a:p>
        </p:txBody>
      </p:sp>
      <p:sp>
        <p:nvSpPr>
          <p:cNvPr id="3" name="Picture Placeholder 2"/>
          <p:cNvSpPr>
            <a:spLocks noGrp="1" noChangeAspect="1"/>
          </p:cNvSpPr>
          <p:nvPr>
            <p:ph type="pic" idx="1"/>
          </p:nvPr>
        </p:nvSpPr>
        <p:spPr>
          <a:xfrm>
            <a:off x="6121966" y="4664905"/>
            <a:ext cx="7290108" cy="23024494"/>
          </a:xfrm>
        </p:spPr>
        <p:txBody>
          <a:bodyPr anchor="t"/>
          <a:lstStyle>
            <a:lvl1pPr marL="0" indent="0">
              <a:buNone/>
              <a:defRPr sz="5039"/>
            </a:lvl1pPr>
            <a:lvl2pPr marL="719999" indent="0">
              <a:buNone/>
              <a:defRPr sz="4409"/>
            </a:lvl2pPr>
            <a:lvl3pPr marL="1439997" indent="0">
              <a:buNone/>
              <a:defRPr sz="3780"/>
            </a:lvl3pPr>
            <a:lvl4pPr marL="2159996" indent="0">
              <a:buNone/>
              <a:defRPr sz="3150"/>
            </a:lvl4pPr>
            <a:lvl5pPr marL="2879994" indent="0">
              <a:buNone/>
              <a:defRPr sz="3150"/>
            </a:lvl5pPr>
            <a:lvl6pPr marL="3599993" indent="0">
              <a:buNone/>
              <a:defRPr sz="3150"/>
            </a:lvl6pPr>
            <a:lvl7pPr marL="4319991" indent="0">
              <a:buNone/>
              <a:defRPr sz="3150"/>
            </a:lvl7pPr>
            <a:lvl8pPr marL="5039990" indent="0">
              <a:buNone/>
              <a:defRPr sz="3150"/>
            </a:lvl8pPr>
            <a:lvl9pPr marL="5759988" indent="0">
              <a:buNone/>
              <a:defRPr sz="3150"/>
            </a:lvl9pPr>
          </a:lstStyle>
          <a:p>
            <a:r>
              <a:rPr lang="en-US"/>
              <a:t>Click icon to add picture</a:t>
            </a:r>
            <a:endParaRPr lang="en-US" dirty="0"/>
          </a:p>
        </p:txBody>
      </p:sp>
      <p:sp>
        <p:nvSpPr>
          <p:cNvPr id="4" name="Text Placeholder 3"/>
          <p:cNvSpPr>
            <a:spLocks noGrp="1"/>
          </p:cNvSpPr>
          <p:nvPr>
            <p:ph type="body" sz="half" idx="2"/>
          </p:nvPr>
        </p:nvSpPr>
        <p:spPr>
          <a:xfrm>
            <a:off x="991890" y="9719786"/>
            <a:ext cx="4644444" cy="18007107"/>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en-US"/>
              <a:t>Click to edit Master text styles</a:t>
            </a:r>
          </a:p>
        </p:txBody>
      </p:sp>
      <p:sp>
        <p:nvSpPr>
          <p:cNvPr id="5" name="Date Placeholder 4"/>
          <p:cNvSpPr>
            <a:spLocks noGrp="1"/>
          </p:cNvSpPr>
          <p:nvPr>
            <p:ph type="dt" sz="half" idx="10"/>
          </p:nvPr>
        </p:nvSpPr>
        <p:spPr/>
        <p:txBody>
          <a:bodyPr/>
          <a:lstStyle/>
          <a:p>
            <a:fld id="{DAB022E5-DF4A-42B0-8B8E-67D334B3C285}" type="datetimeFigureOut">
              <a:rPr lang="en-GB" smtClean="0"/>
              <a:t>22/08/2025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3DA5E0-3E9F-4ED0-A192-1811FC5F1851}" type="slidenum">
              <a:rPr lang="en-GB" smtClean="0"/>
              <a:t>‹#›</a:t>
            </a:fld>
            <a:endParaRPr lang="en-GB"/>
          </a:p>
        </p:txBody>
      </p:sp>
    </p:spTree>
    <p:extLst>
      <p:ext uri="{BB962C8B-B14F-4D97-AF65-F5344CB8AC3E}">
        <p14:creationId xmlns:p14="http://schemas.microsoft.com/office/powerpoint/2010/main" val="263338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1724969"/>
            <a:ext cx="12420184" cy="6262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90015" y="8624810"/>
            <a:ext cx="12420184" cy="20557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015" y="30029347"/>
            <a:ext cx="3240048" cy="1724962"/>
          </a:xfrm>
          <a:prstGeom prst="rect">
            <a:avLst/>
          </a:prstGeom>
        </p:spPr>
        <p:txBody>
          <a:bodyPr vert="horz" lIns="91440" tIns="45720" rIns="91440" bIns="45720" rtlCol="0" anchor="ctr"/>
          <a:lstStyle>
            <a:lvl1pPr algn="l">
              <a:defRPr sz="1890">
                <a:solidFill>
                  <a:schemeClr val="tx1">
                    <a:tint val="75000"/>
                  </a:schemeClr>
                </a:solidFill>
              </a:defRPr>
            </a:lvl1pPr>
          </a:lstStyle>
          <a:p>
            <a:fld id="{DAB022E5-DF4A-42B0-8B8E-67D334B3C285}" type="datetimeFigureOut">
              <a:rPr lang="en-GB" smtClean="0"/>
              <a:t>22/08/2025</a:t>
            </a:fld>
            <a:endParaRPr lang="en-GB"/>
          </a:p>
        </p:txBody>
      </p:sp>
      <p:sp>
        <p:nvSpPr>
          <p:cNvPr id="5" name="Footer Placeholder 4"/>
          <p:cNvSpPr>
            <a:spLocks noGrp="1"/>
          </p:cNvSpPr>
          <p:nvPr>
            <p:ph type="ftr" sz="quarter" idx="3"/>
          </p:nvPr>
        </p:nvSpPr>
        <p:spPr>
          <a:xfrm>
            <a:off x="4770071" y="30029347"/>
            <a:ext cx="4860072" cy="1724962"/>
          </a:xfrm>
          <a:prstGeom prst="rect">
            <a:avLst/>
          </a:prstGeom>
        </p:spPr>
        <p:txBody>
          <a:bodyPr vert="horz" lIns="91440" tIns="45720" rIns="91440" bIns="45720" rtlCol="0" anchor="ctr"/>
          <a:lstStyle>
            <a:lvl1pPr algn="ctr">
              <a:defRPr sz="189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170150" y="30029347"/>
            <a:ext cx="3240048" cy="1724962"/>
          </a:xfrm>
          <a:prstGeom prst="rect">
            <a:avLst/>
          </a:prstGeom>
        </p:spPr>
        <p:txBody>
          <a:bodyPr vert="horz" lIns="91440" tIns="45720" rIns="91440" bIns="45720" rtlCol="0" anchor="ctr"/>
          <a:lstStyle>
            <a:lvl1pPr algn="r">
              <a:defRPr sz="1890">
                <a:solidFill>
                  <a:schemeClr val="tx1">
                    <a:tint val="75000"/>
                  </a:schemeClr>
                </a:solidFill>
              </a:defRPr>
            </a:lvl1pPr>
          </a:lstStyle>
          <a:p>
            <a:fld id="{3B3DA5E0-3E9F-4ED0-A192-1811FC5F1851}" type="slidenum">
              <a:rPr lang="en-GB" smtClean="0"/>
              <a:t>‹#›</a:t>
            </a:fld>
            <a:endParaRPr lang="en-GB"/>
          </a:p>
        </p:txBody>
      </p:sp>
    </p:spTree>
    <p:extLst>
      <p:ext uri="{BB962C8B-B14F-4D97-AF65-F5344CB8AC3E}">
        <p14:creationId xmlns:p14="http://schemas.microsoft.com/office/powerpoint/2010/main" val="635642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439997" rtl="0" eaLnBrk="1" latinLnBrk="0" hangingPunct="1">
        <a:lnSpc>
          <a:spcPct val="90000"/>
        </a:lnSpc>
        <a:spcBef>
          <a:spcPct val="0"/>
        </a:spcBef>
        <a:buNone/>
        <a:defRPr sz="6929" kern="1200">
          <a:solidFill>
            <a:schemeClr val="tx1"/>
          </a:solidFill>
          <a:latin typeface="+mj-lt"/>
          <a:ea typeface="+mj-ea"/>
          <a:cs typeface="+mj-cs"/>
        </a:defRPr>
      </a:lvl1pPr>
    </p:titleStyle>
    <p:bodyStyle>
      <a:lvl1pPr marL="359999" indent="-359999" algn="l" defTabSz="1439997" rtl="0" eaLnBrk="1" latinLnBrk="0" hangingPunct="1">
        <a:lnSpc>
          <a:spcPct val="90000"/>
        </a:lnSpc>
        <a:spcBef>
          <a:spcPts val="1575"/>
        </a:spcBef>
        <a:buFont typeface="Arial" panose="020B0604020202020204" pitchFamily="34" charset="0"/>
        <a:buChar char="•"/>
        <a:defRPr sz="4409" kern="1200">
          <a:solidFill>
            <a:schemeClr val="tx1"/>
          </a:solidFill>
          <a:latin typeface="+mn-lt"/>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p:bodyStyle>
    <p:otherStyle>
      <a:defPPr>
        <a:defRPr lang="en-US"/>
      </a:defPPr>
      <a:lvl1pPr marL="0" algn="l" defTabSz="1439997" rtl="0" eaLnBrk="1" latinLnBrk="0" hangingPunct="1">
        <a:defRPr sz="2835" kern="1200">
          <a:solidFill>
            <a:schemeClr val="tx1"/>
          </a:solidFill>
          <a:latin typeface="+mn-lt"/>
          <a:ea typeface="+mn-ea"/>
          <a:cs typeface="+mn-cs"/>
        </a:defRPr>
      </a:lvl1pPr>
      <a:lvl2pPr marL="719999" algn="l" defTabSz="1439997" rtl="0" eaLnBrk="1" latinLnBrk="0" hangingPunct="1">
        <a:defRPr sz="2835" kern="1200">
          <a:solidFill>
            <a:schemeClr val="tx1"/>
          </a:solidFill>
          <a:latin typeface="+mn-lt"/>
          <a:ea typeface="+mn-ea"/>
          <a:cs typeface="+mn-cs"/>
        </a:defRPr>
      </a:lvl2pPr>
      <a:lvl3pPr marL="1439997" algn="l" defTabSz="1439997" rtl="0" eaLnBrk="1" latinLnBrk="0" hangingPunct="1">
        <a:defRPr sz="2835" kern="1200">
          <a:solidFill>
            <a:schemeClr val="tx1"/>
          </a:solidFill>
          <a:latin typeface="+mn-lt"/>
          <a:ea typeface="+mn-ea"/>
          <a:cs typeface="+mn-cs"/>
        </a:defRPr>
      </a:lvl3pPr>
      <a:lvl4pPr marL="2159996" algn="l" defTabSz="1439997" rtl="0" eaLnBrk="1" latinLnBrk="0" hangingPunct="1">
        <a:defRPr sz="2835" kern="1200">
          <a:solidFill>
            <a:schemeClr val="tx1"/>
          </a:solidFill>
          <a:latin typeface="+mn-lt"/>
          <a:ea typeface="+mn-ea"/>
          <a:cs typeface="+mn-cs"/>
        </a:defRPr>
      </a:lvl4pPr>
      <a:lvl5pPr marL="2879994" algn="l" defTabSz="1439997" rtl="0" eaLnBrk="1" latinLnBrk="0" hangingPunct="1">
        <a:defRPr sz="2835" kern="1200">
          <a:solidFill>
            <a:schemeClr val="tx1"/>
          </a:solidFill>
          <a:latin typeface="+mn-lt"/>
          <a:ea typeface="+mn-ea"/>
          <a:cs typeface="+mn-cs"/>
        </a:defRPr>
      </a:lvl5pPr>
      <a:lvl6pPr marL="3599993" algn="l" defTabSz="1439997" rtl="0" eaLnBrk="1" latinLnBrk="0" hangingPunct="1">
        <a:defRPr sz="2835" kern="1200">
          <a:solidFill>
            <a:schemeClr val="tx1"/>
          </a:solidFill>
          <a:latin typeface="+mn-lt"/>
          <a:ea typeface="+mn-ea"/>
          <a:cs typeface="+mn-cs"/>
        </a:defRPr>
      </a:lvl6pPr>
      <a:lvl7pPr marL="4319991" algn="l" defTabSz="1439997" rtl="0" eaLnBrk="1" latinLnBrk="0" hangingPunct="1">
        <a:defRPr sz="2835" kern="1200">
          <a:solidFill>
            <a:schemeClr val="tx1"/>
          </a:solidFill>
          <a:latin typeface="+mn-lt"/>
          <a:ea typeface="+mn-ea"/>
          <a:cs typeface="+mn-cs"/>
        </a:defRPr>
      </a:lvl7pPr>
      <a:lvl8pPr marL="5039990" algn="l" defTabSz="1439997" rtl="0" eaLnBrk="1" latinLnBrk="0" hangingPunct="1">
        <a:defRPr sz="2835" kern="1200">
          <a:solidFill>
            <a:schemeClr val="tx1"/>
          </a:solidFill>
          <a:latin typeface="+mn-lt"/>
          <a:ea typeface="+mn-ea"/>
          <a:cs typeface="+mn-cs"/>
        </a:defRPr>
      </a:lvl8pPr>
      <a:lvl9pPr marL="5759988" algn="l" defTabSz="1439997" rtl="0" eaLnBrk="1" latinLnBrk="0" hangingPunct="1">
        <a:defRPr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6AAD7991-7DD4-17EE-49E6-855609A95A71}"/>
              </a:ext>
            </a:extLst>
          </p:cNvPr>
          <p:cNvSpPr/>
          <p:nvPr/>
        </p:nvSpPr>
        <p:spPr>
          <a:xfrm>
            <a:off x="16960" y="1970908"/>
            <a:ext cx="14400213" cy="1974165"/>
          </a:xfrm>
          <a:prstGeom prst="rect">
            <a:avLst/>
          </a:prstGeom>
          <a:solidFill>
            <a:srgbClr val="00669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8944CCB-BFAF-DC50-7245-C2392DD5A45E}"/>
              </a:ext>
            </a:extLst>
          </p:cNvPr>
          <p:cNvSpPr/>
          <p:nvPr/>
        </p:nvSpPr>
        <p:spPr>
          <a:xfrm>
            <a:off x="-2" y="30090978"/>
            <a:ext cx="14400214" cy="2293777"/>
          </a:xfrm>
          <a:prstGeom prst="rect">
            <a:avLst/>
          </a:prstGeom>
          <a:gradFill flip="none" rotWithShape="1">
            <a:gsLst>
              <a:gs pos="0">
                <a:schemeClr val="accent4">
                  <a:lumMod val="60000"/>
                  <a:lumOff val="40000"/>
                </a:schemeClr>
              </a:gs>
              <a:gs pos="50000">
                <a:schemeClr val="accent4">
                  <a:lumMod val="40000"/>
                  <a:lumOff val="60000"/>
                </a:schemeClr>
              </a:gs>
              <a:gs pos="100000">
                <a:schemeClr val="accent4">
                  <a:lumMod val="60000"/>
                  <a:lumOff val="40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18C6916E-5390-955E-3117-D8F1BF87F301}"/>
              </a:ext>
            </a:extLst>
          </p:cNvPr>
          <p:cNvSpPr txBox="1"/>
          <p:nvPr/>
        </p:nvSpPr>
        <p:spPr>
          <a:xfrm>
            <a:off x="483236" y="4133274"/>
            <a:ext cx="13455333" cy="1691425"/>
          </a:xfrm>
          <a:prstGeom prst="rect">
            <a:avLst/>
          </a:prstGeom>
          <a:noFill/>
          <a:ln>
            <a:noFill/>
          </a:ln>
        </p:spPr>
        <p:txBody>
          <a:bodyPr wrap="square" rtlCol="0">
            <a:spAutoFit/>
          </a:bodyPr>
          <a:lstStyle/>
          <a:p>
            <a:r>
              <a:rPr lang="en-US" sz="2000" b="1" i="1" dirty="0">
                <a:highlight>
                  <a:srgbClr val="FFFF00"/>
                </a:highlight>
                <a:latin typeface="Times New Roman" panose="02020603050405020304" pitchFamily="18" charset="0"/>
                <a:cs typeface="Times New Roman" panose="02020603050405020304" pitchFamily="18" charset="0"/>
              </a:rPr>
              <a:t>Summary: </a:t>
            </a:r>
            <a:r>
              <a:rPr lang="en-US" sz="2000" i="1" dirty="0">
                <a:highlight>
                  <a:srgbClr val="FFFF00"/>
                </a:highlight>
                <a:latin typeface="Times New Roman" panose="02020603050405020304" pitchFamily="18" charset="0"/>
                <a:cs typeface="Times New Roman" panose="02020603050405020304" pitchFamily="18" charset="0"/>
              </a:rPr>
              <a:t>in italics (no more than 150 words). Font size: 14. Font style: Time New Roman. Line spacing: single, spacing: Before 6 </a:t>
            </a:r>
            <a:r>
              <a:rPr lang="en-US" sz="2000" i="1" dirty="0" err="1">
                <a:highlight>
                  <a:srgbClr val="FFFF00"/>
                </a:highlight>
                <a:latin typeface="Times New Roman" panose="02020603050405020304" pitchFamily="18" charset="0"/>
                <a:cs typeface="Times New Roman" panose="02020603050405020304" pitchFamily="18" charset="0"/>
              </a:rPr>
              <a:t>pt</a:t>
            </a:r>
            <a:r>
              <a:rPr lang="en-US" sz="2000" i="1" dirty="0">
                <a:highlight>
                  <a:srgbClr val="FFFF00"/>
                </a:highlight>
                <a:latin typeface="Times New Roman" panose="02020603050405020304" pitchFamily="18" charset="0"/>
                <a:cs typeface="Times New Roman" panose="02020603050405020304" pitchFamily="18" charset="0"/>
              </a:rPr>
              <a:t>, after 6 pt. Left and right margins: 1.5 cm, aligned on both sides</a:t>
            </a:r>
            <a:r>
              <a:rPr lang="en-US" sz="2000" i="1" dirty="0" smtClean="0">
                <a:highlight>
                  <a:srgbClr val="FFFF00"/>
                </a:highlight>
                <a:latin typeface="Times New Roman" panose="02020603050405020304" pitchFamily="18" charset="0"/>
                <a:cs typeface="Times New Roman" panose="02020603050405020304" pitchFamily="18" charset="0"/>
              </a:rPr>
              <a:t>.</a:t>
            </a:r>
            <a:endParaRPr lang="en-US" sz="2000" i="1" dirty="0" smtClean="0">
              <a:highlight>
                <a:srgbClr val="FFFF00"/>
              </a:highlight>
              <a:latin typeface="Times New Roman" panose="02020603050405020304" pitchFamily="18" charset="0"/>
              <a:cs typeface="Times New Roman" panose="02020603050405020304" pitchFamily="18" charset="0"/>
            </a:endParaRPr>
          </a:p>
          <a:p>
            <a:pPr algn="just">
              <a:lnSpc>
                <a:spcPct val="107000"/>
              </a:lnSpc>
              <a:spcBef>
                <a:spcPts val="600"/>
              </a:spcBef>
              <a:spcAft>
                <a:spcPts val="600"/>
              </a:spcAft>
            </a:pPr>
            <a:r>
              <a:rPr lang="en-GB" sz="1400" i="1" kern="100" dirty="0" smtClean="0">
                <a:effectLst/>
                <a:latin typeface="Times New Roman" panose="02020603050405020304" pitchFamily="18" charset="0"/>
                <a:ea typeface="Calibri" panose="020F0502020204030204" pitchFamily="34" charset="0"/>
                <a:cs typeface="Times New Roman" panose="02020603050405020304" pitchFamily="18"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a:t>
            </a:r>
            <a:r>
              <a:rPr lang="en-GB" sz="1400" i="1" kern="100" dirty="0" err="1" smtClean="0">
                <a:effectLst/>
                <a:latin typeface="Times New Roman" panose="02020603050405020304" pitchFamily="18" charset="0"/>
                <a:ea typeface="Calibri" panose="020F0502020204030204" pitchFamily="34" charset="0"/>
                <a:cs typeface="Times New Roman" panose="02020603050405020304" pitchFamily="18" charset="0"/>
              </a:rPr>
              <a:t>Letraset</a:t>
            </a:r>
            <a:r>
              <a:rPr lang="en-GB" sz="1400" i="1" kern="100" dirty="0" smtClean="0">
                <a:effectLst/>
                <a:latin typeface="Times New Roman" panose="02020603050405020304" pitchFamily="18" charset="0"/>
                <a:ea typeface="Calibri" panose="020F0502020204030204" pitchFamily="34" charset="0"/>
                <a:cs typeface="Times New Roman" panose="02020603050405020304" pitchFamily="18" charset="0"/>
              </a:rPr>
              <a:t> sheets containing Lorem Ipsum passages, and more recently with desktop publishing software like Aldus PageMaker including versions of Lorem Ipsum. </a:t>
            </a:r>
            <a:r>
              <a:rPr lang="en-GB" sz="1400" i="1" dirty="0" smtClean="0">
                <a:effectLst/>
                <a:latin typeface="Times New Roman" panose="02020603050405020304" pitchFamily="18" charset="0"/>
                <a:ea typeface="Calibri" panose="020F0502020204030204" pitchFamily="34" charset="0"/>
                <a:cs typeface="Times New Roman" panose="02020603050405020304" pitchFamily="18" charset="0"/>
              </a:rPr>
              <a:t>Where does it come from? Contrary to popular belief, Lorem Ipsum is not simply random text. It has roots in a piece of classical Latin.</a:t>
            </a:r>
            <a:endParaRPr lang="en-GB" sz="1400" i="1" dirty="0">
              <a:latin typeface="Times New Roman" panose="02020603050405020304" pitchFamily="18" charset="0"/>
              <a:cs typeface="Times New Roman" panose="02020603050405020304" pitchFamily="18" charset="0"/>
            </a:endParaRPr>
          </a:p>
        </p:txBody>
      </p:sp>
      <p:sp>
        <p:nvSpPr>
          <p:cNvPr id="77" name="Rectangle 76">
            <a:extLst>
              <a:ext uri="{FF2B5EF4-FFF2-40B4-BE49-F238E27FC236}">
                <a16:creationId xmlns:a16="http://schemas.microsoft.com/office/drawing/2014/main" id="{96FAA844-5824-59E0-520C-458BECFC29E2}"/>
              </a:ext>
            </a:extLst>
          </p:cNvPr>
          <p:cNvSpPr/>
          <p:nvPr/>
        </p:nvSpPr>
        <p:spPr>
          <a:xfrm>
            <a:off x="-2" y="344852"/>
            <a:ext cx="14411843" cy="36027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CB00180C-1C3F-5A8E-A25C-DC0EDE35D191}"/>
              </a:ext>
            </a:extLst>
          </p:cNvPr>
          <p:cNvSpPr/>
          <p:nvPr/>
        </p:nvSpPr>
        <p:spPr>
          <a:xfrm>
            <a:off x="472440" y="5892800"/>
            <a:ext cx="13318173" cy="2946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7634D1BF-221C-7AF2-0A1B-A9809B1DA61D}"/>
              </a:ext>
            </a:extLst>
          </p:cNvPr>
          <p:cNvSpPr/>
          <p:nvPr/>
        </p:nvSpPr>
        <p:spPr>
          <a:xfrm>
            <a:off x="541018" y="8839200"/>
            <a:ext cx="13318173" cy="2946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38944CCB-BFAF-DC50-7245-C2392DD5A45E}"/>
              </a:ext>
            </a:extLst>
          </p:cNvPr>
          <p:cNvSpPr/>
          <p:nvPr/>
        </p:nvSpPr>
        <p:spPr>
          <a:xfrm>
            <a:off x="4978" y="10927"/>
            <a:ext cx="14400214" cy="1966014"/>
          </a:xfrm>
          <a:prstGeom prst="rect">
            <a:avLst/>
          </a:prstGeom>
          <a:gradFill flip="none" rotWithShape="1">
            <a:gsLst>
              <a:gs pos="0">
                <a:schemeClr val="accent4">
                  <a:lumMod val="60000"/>
                  <a:lumOff val="40000"/>
                </a:schemeClr>
              </a:gs>
              <a:gs pos="52000">
                <a:schemeClr val="accent4">
                  <a:lumMod val="20000"/>
                  <a:lumOff val="80000"/>
                </a:schemeClr>
              </a:gs>
              <a:gs pos="100000">
                <a:schemeClr val="accent4">
                  <a:lumMod val="60000"/>
                  <a:lumOff val="40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1DE7B29D-1DD1-1586-87FD-EC90DE75EAD7}"/>
              </a:ext>
            </a:extLst>
          </p:cNvPr>
          <p:cNvSpPr txBox="1"/>
          <p:nvPr/>
        </p:nvSpPr>
        <p:spPr>
          <a:xfrm>
            <a:off x="483235" y="5870858"/>
            <a:ext cx="13455333" cy="14219277"/>
          </a:xfrm>
          <a:prstGeom prst="rect">
            <a:avLst/>
          </a:prstGeom>
          <a:noFill/>
          <a:ln>
            <a:noFill/>
          </a:ln>
        </p:spPr>
        <p:txBody>
          <a:bodyPr wrap="square" rtlCol="0">
            <a:spAutoFit/>
          </a:bodyPr>
          <a:lstStyle/>
          <a:p>
            <a:pPr>
              <a:spcBef>
                <a:spcPts val="1200"/>
              </a:spcBef>
              <a:spcAft>
                <a:spcPts val="600"/>
              </a:spcAft>
            </a:pPr>
            <a:r>
              <a:rPr lang="en-US" sz="2000" b="1" dirty="0" smtClean="0">
                <a:highlight>
                  <a:srgbClr val="FFFF00"/>
                </a:highlight>
                <a:latin typeface="Times New Roman" panose="02020603050405020304" pitchFamily="18" charset="0"/>
                <a:cs typeface="Times New Roman" panose="02020603050405020304" pitchFamily="18" charset="0"/>
              </a:rPr>
              <a:t>Result</a:t>
            </a:r>
            <a:r>
              <a:rPr lang="en-US" sz="2000" b="1" dirty="0">
                <a:highlight>
                  <a:srgbClr val="FFFF00"/>
                </a:highlight>
                <a:latin typeface="Times New Roman" panose="02020603050405020304" pitchFamily="18" charset="0"/>
                <a:cs typeface="Times New Roman" panose="02020603050405020304" pitchFamily="18" charset="0"/>
              </a:rPr>
              <a:t>: </a:t>
            </a:r>
            <a:r>
              <a:rPr lang="en-US" sz="2000" i="1" dirty="0">
                <a:highlight>
                  <a:srgbClr val="FFFF00"/>
                </a:highlight>
                <a:latin typeface="Times New Roman" panose="02020603050405020304" pitchFamily="18" charset="0"/>
                <a:cs typeface="Times New Roman" panose="02020603050405020304" pitchFamily="18" charset="0"/>
              </a:rPr>
              <a:t>printed in lowercase. Font size: 14. Font style: Time New Roman. Line spacing: single. Spacing: Before 6 </a:t>
            </a:r>
            <a:r>
              <a:rPr lang="en-US" sz="2000" i="1" dirty="0" err="1">
                <a:highlight>
                  <a:srgbClr val="FFFF00"/>
                </a:highlight>
                <a:latin typeface="Times New Roman" panose="02020603050405020304" pitchFamily="18" charset="0"/>
                <a:cs typeface="Times New Roman" panose="02020603050405020304" pitchFamily="18" charset="0"/>
              </a:rPr>
              <a:t>pt</a:t>
            </a:r>
            <a:r>
              <a:rPr lang="en-US" sz="2000" i="1" dirty="0">
                <a:highlight>
                  <a:srgbClr val="FFFF00"/>
                </a:highlight>
                <a:latin typeface="Times New Roman" panose="02020603050405020304" pitchFamily="18" charset="0"/>
                <a:cs typeface="Times New Roman" panose="02020603050405020304" pitchFamily="18" charset="0"/>
              </a:rPr>
              <a:t>, after 6 pt. Left and right margins: 1.5 cm, aligned on both sides. Names of tables, charts, diagrams, maps, and images in italics and font size 12</a:t>
            </a:r>
            <a:r>
              <a:rPr lang="en-US" sz="2000" i="1" dirty="0" smtClean="0">
                <a:highlight>
                  <a:srgbClr val="FFFF00"/>
                </a:highlight>
                <a:latin typeface="Times New Roman" panose="02020603050405020304" pitchFamily="18" charset="0"/>
                <a:cs typeface="Times New Roman" panose="02020603050405020304" pitchFamily="18" charset="0"/>
              </a:rPr>
              <a:t>.</a:t>
            </a:r>
            <a:endParaRPr lang="en-US" sz="2000" i="1" dirty="0" smtClean="0">
              <a:highlight>
                <a:srgbClr val="FFFF00"/>
              </a:highlight>
              <a:latin typeface="Times New Roman" panose="02020603050405020304" pitchFamily="18" charset="0"/>
              <a:cs typeface="Times New Roman" panose="02020603050405020304" pitchFamily="18" charset="0"/>
            </a:endParaRPr>
          </a:p>
          <a:p>
            <a:pPr algn="l">
              <a:spcBef>
                <a:spcPts val="600"/>
              </a:spcBef>
              <a:spcAft>
                <a:spcPts val="600"/>
              </a:spcAft>
            </a:pPr>
            <a:r>
              <a:rPr lang="en-GB" sz="1400" b="0" i="0" dirty="0" smtClean="0">
                <a:solidFill>
                  <a:srgbClr val="000000"/>
                </a:solidFill>
                <a:effectLst/>
                <a:latin typeface="Times New Roman" panose="02020603050405020304" pitchFamily="18" charset="0"/>
                <a:cs typeface="Times New Roman" panose="02020603050405020304" pitchFamily="18" charset="0"/>
              </a:rPr>
              <a:t>What is Lorem Ipsum?</a:t>
            </a:r>
          </a:p>
          <a:p>
            <a:pPr algn="just">
              <a:spcBef>
                <a:spcPts val="600"/>
              </a:spcBef>
              <a:spcAft>
                <a:spcPts val="600"/>
              </a:spcAft>
            </a:pPr>
            <a:r>
              <a:rPr lang="en-GB" sz="1400" b="1" i="0" dirty="0" smtClean="0">
                <a:solidFill>
                  <a:srgbClr val="000000"/>
                </a:solidFill>
                <a:effectLst/>
                <a:latin typeface="Times New Roman" panose="02020603050405020304" pitchFamily="18" charset="0"/>
                <a:cs typeface="Times New Roman" panose="02020603050405020304" pitchFamily="18" charset="0"/>
              </a:rPr>
              <a:t>Lorem </a:t>
            </a:r>
            <a:r>
              <a:rPr lang="en-GB" sz="1400" b="1" i="0" dirty="0">
                <a:solidFill>
                  <a:srgbClr val="000000"/>
                </a:solidFill>
                <a:effectLst/>
                <a:latin typeface="Times New Roman" panose="02020603050405020304" pitchFamily="18" charset="0"/>
                <a:cs typeface="Times New Roman" panose="02020603050405020304" pitchFamily="18" charset="0"/>
              </a:rPr>
              <a:t>Ipsum</a:t>
            </a:r>
            <a:r>
              <a:rPr lang="en-GB" sz="1400" b="0" i="0" dirty="0">
                <a:solidFill>
                  <a:srgbClr val="000000"/>
                </a:solidFill>
                <a:effectLst/>
                <a:latin typeface="Times New Roman" panose="02020603050405020304" pitchFamily="18" charset="0"/>
                <a:cs typeface="Times New Roman" panose="02020603050405020304" pitchFamily="18" charset="0"/>
              </a:rPr>
              <a:t> is simply dummy text of the printing and typesetting industry. Lorem Ipsum has been the industry's standard dummy text ever since the 1500s, when an unknown printer took a galley of type and scrambled it </a:t>
            </a:r>
            <a:r>
              <a:rPr lang="en-GB" sz="1400" b="0" i="0" dirty="0" smtClean="0">
                <a:solidFill>
                  <a:srgbClr val="000000"/>
                </a:solidFill>
                <a:effectLst/>
                <a:latin typeface="Times New Roman" panose="02020603050405020304" pitchFamily="18" charset="0"/>
                <a:cs typeface="Times New Roman" panose="02020603050405020304" pitchFamily="18" charset="0"/>
              </a:rPr>
              <a:t>to   </a:t>
            </a:r>
            <a:r>
              <a:rPr lang="en-GB" sz="1400" b="0" i="0" dirty="0">
                <a:solidFill>
                  <a:srgbClr val="000000"/>
                </a:solidFill>
                <a:effectLst/>
                <a:latin typeface="Times New Roman" panose="02020603050405020304" pitchFamily="18" charset="0"/>
                <a:cs typeface="Times New Roman" panose="02020603050405020304" pitchFamily="18" charset="0"/>
              </a:rPr>
              <a:t>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a:p>
            <a:pPr algn="l">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Where does it come from?</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GB" sz="1400" b="0" i="0" dirty="0" err="1">
                <a:solidFill>
                  <a:srgbClr val="000000"/>
                </a:solidFill>
                <a:effectLst/>
                <a:latin typeface="Times New Roman" panose="02020603050405020304" pitchFamily="18" charset="0"/>
                <a:cs typeface="Times New Roman" panose="02020603050405020304" pitchFamily="18" charset="0"/>
              </a:rPr>
              <a:t>consectetur</a:t>
            </a:r>
            <a:r>
              <a:rPr lang="en-GB" sz="1400" b="0" i="0" dirty="0">
                <a:solidFill>
                  <a:srgbClr val="000000"/>
                </a:solidFill>
                <a:effectLst/>
                <a:latin typeface="Times New Roman" panose="02020603050405020304" pitchFamily="18" charset="0"/>
                <a:cs typeface="Times New Roman" panose="02020603050405020304" pitchFamily="18" charset="0"/>
              </a:rPr>
              <a:t>, from a Lorem Ipsum passage, and going through the cites of the word in classical literature, discovered the undoubtable source. Lorem Ipsum comes from sections 1.10.32 and 1.10.33 of "de </a:t>
            </a:r>
            <a:r>
              <a:rPr lang="en-GB" sz="1400" b="0" i="0" dirty="0" err="1">
                <a:solidFill>
                  <a:srgbClr val="000000"/>
                </a:solidFill>
                <a:effectLst/>
                <a:latin typeface="Times New Roman" panose="02020603050405020304" pitchFamily="18" charset="0"/>
                <a:cs typeface="Times New Roman" panose="02020603050405020304" pitchFamily="18" charset="0"/>
              </a:rPr>
              <a:t>Finibus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Bonorum</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Malorum</a:t>
            </a:r>
            <a:r>
              <a:rPr lang="en-GB" sz="1400" b="0" i="0" dirty="0">
                <a:solidFill>
                  <a:srgbClr val="000000"/>
                </a:solidFill>
                <a:effectLst/>
                <a:latin typeface="Times New Roman" panose="02020603050405020304" pitchFamily="18" charset="0"/>
                <a:cs typeface="Times New Roman" panose="02020603050405020304" pitchFamily="18" charset="0"/>
              </a:rPr>
              <a:t>" (The Extremes of Good and Evil) by Cicero, written in 45 BC. This book is a treatise on the theory of ethics, very popular during the Renaissance. The first line of Lorem Ipsum, "Lorem ipsum </a:t>
            </a:r>
            <a:r>
              <a:rPr lang="en-GB" sz="1400" b="0" i="0" dirty="0" err="1">
                <a:solidFill>
                  <a:srgbClr val="000000"/>
                </a:solidFill>
                <a:effectLst/>
                <a:latin typeface="Times New Roman" panose="02020603050405020304" pitchFamily="18" charset="0"/>
                <a:cs typeface="Times New Roman" panose="02020603050405020304" pitchFamily="18" charset="0"/>
              </a:rPr>
              <a:t>dolor</a:t>
            </a:r>
            <a:r>
              <a:rPr lang="en-GB" sz="1400" b="0" i="0" dirty="0">
                <a:solidFill>
                  <a:srgbClr val="000000"/>
                </a:solidFill>
                <a:effectLst/>
                <a:latin typeface="Times New Roman" panose="02020603050405020304" pitchFamily="18" charset="0"/>
                <a:cs typeface="Times New Roman" panose="02020603050405020304" pitchFamily="18" charset="0"/>
              </a:rPr>
              <a:t> sit </a:t>
            </a:r>
            <a:r>
              <a:rPr lang="en-GB" sz="1400" b="0" i="0" dirty="0" err="1">
                <a:solidFill>
                  <a:srgbClr val="000000"/>
                </a:solidFill>
                <a:effectLst/>
                <a:latin typeface="Times New Roman" panose="02020603050405020304" pitchFamily="18" charset="0"/>
                <a:cs typeface="Times New Roman" panose="02020603050405020304" pitchFamily="18" charset="0"/>
              </a:rPr>
              <a:t>amet</a:t>
            </a:r>
            <a:r>
              <a:rPr lang="en-GB" sz="1400" b="0" i="0" dirty="0">
                <a:solidFill>
                  <a:srgbClr val="000000"/>
                </a:solidFill>
                <a:effectLst/>
                <a:latin typeface="Times New Roman" panose="02020603050405020304" pitchFamily="18" charset="0"/>
                <a:cs typeface="Times New Roman" panose="02020603050405020304" pitchFamily="18" charset="0"/>
              </a:rPr>
              <a:t>..", comes from a line in section 1.10.32.</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The standard chunk of Lorem Ipsum used since the 1500s is reproduced below for those interested. Sections 1.10.32 and 1.10.33 from "de </a:t>
            </a:r>
            <a:r>
              <a:rPr lang="en-GB" sz="1400" b="0" i="0" dirty="0" err="1">
                <a:solidFill>
                  <a:srgbClr val="000000"/>
                </a:solidFill>
                <a:effectLst/>
                <a:latin typeface="Times New Roman" panose="02020603050405020304" pitchFamily="18" charset="0"/>
                <a:cs typeface="Times New Roman" panose="02020603050405020304" pitchFamily="18" charset="0"/>
              </a:rPr>
              <a:t>Finibus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Bonorum</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Malorum</a:t>
            </a:r>
            <a:r>
              <a:rPr lang="en-GB" sz="1400" b="0" i="0" dirty="0">
                <a:solidFill>
                  <a:srgbClr val="000000"/>
                </a:solidFill>
                <a:effectLst/>
                <a:latin typeface="Times New Roman" panose="02020603050405020304" pitchFamily="18" charset="0"/>
                <a:cs typeface="Times New Roman" panose="02020603050405020304" pitchFamily="18" charset="0"/>
              </a:rPr>
              <a:t>" by Cicero are also reproduced in their exact original form, accompanied by English versions from the 1914 translation by H. Rackham.</a:t>
            </a:r>
          </a:p>
          <a:p>
            <a:pPr algn="l">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Why do we use it?</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humour and the like).</a:t>
            </a:r>
          </a:p>
          <a:p>
            <a:pPr algn="l"/>
            <a:r>
              <a:rPr lang="en-GB" sz="1400" b="0" i="0" dirty="0">
                <a:solidFill>
                  <a:srgbClr val="000000"/>
                </a:solidFill>
                <a:effectLst/>
                <a:latin typeface="Times New Roman" panose="02020603050405020304" pitchFamily="18" charset="0"/>
                <a:cs typeface="Times New Roman" panose="02020603050405020304" pitchFamily="18" charset="0"/>
              </a:rPr>
              <a:t>Where can I get some?</a:t>
            </a:r>
          </a:p>
          <a:p>
            <a:pPr algn="just"/>
            <a:r>
              <a:rPr lang="en-GB" sz="1400" b="0" i="0" dirty="0">
                <a:solidFill>
                  <a:srgbClr val="000000"/>
                </a:solidFill>
                <a:effectLst/>
                <a:latin typeface="Times New Roman" panose="02020603050405020304" pitchFamily="18" charset="0"/>
                <a:cs typeface="Times New Roman" panose="02020603050405020304" pitchFamily="18" charset="0"/>
              </a:rPr>
              <a:t>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a:t>
            </a:r>
          </a:p>
          <a:p>
            <a:pPr algn="l">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The standard Lorem Ipsum passage, used since the 1500s</a:t>
            </a:r>
          </a:p>
          <a:p>
            <a:pPr algn="just">
              <a:spcBef>
                <a:spcPts val="600"/>
              </a:spcBef>
              <a:spcAft>
                <a:spcPts val="600"/>
              </a:spcAft>
            </a:pPr>
            <a:r>
              <a:rPr lang="en-GB" sz="1400" dirty="0">
                <a:solidFill>
                  <a:srgbClr val="000000"/>
                </a:solidFill>
                <a:latin typeface="Times New Roman" panose="02020603050405020304" pitchFamily="18" charset="0"/>
                <a:cs typeface="Times New Roman" panose="02020603050405020304" pitchFamily="18" charset="0"/>
              </a:rPr>
              <a:t>"Lorem ipsum </a:t>
            </a:r>
            <a:r>
              <a:rPr lang="en-GB" sz="1400" dirty="0" err="1">
                <a:solidFill>
                  <a:srgbClr val="000000"/>
                </a:solidFill>
                <a:latin typeface="Times New Roman" panose="02020603050405020304" pitchFamily="18" charset="0"/>
                <a:cs typeface="Times New Roman" panose="02020603050405020304" pitchFamily="18" charset="0"/>
              </a:rPr>
              <a:t>dolor</a:t>
            </a:r>
            <a:r>
              <a:rPr lang="en-GB" sz="1400" dirty="0">
                <a:solidFill>
                  <a:srgbClr val="000000"/>
                </a:solidFill>
                <a:latin typeface="Times New Roman" panose="02020603050405020304" pitchFamily="18" charset="0"/>
                <a:cs typeface="Times New Roman" panose="02020603050405020304" pitchFamily="18" charset="0"/>
              </a:rPr>
              <a:t> sit </a:t>
            </a:r>
            <a:r>
              <a:rPr lang="en-GB" sz="1400" dirty="0" err="1">
                <a:solidFill>
                  <a:srgbClr val="000000"/>
                </a:solidFill>
                <a:latin typeface="Times New Roman" panose="02020603050405020304" pitchFamily="18" charset="0"/>
                <a:cs typeface="Times New Roman" panose="02020603050405020304" pitchFamily="18" charset="0"/>
              </a:rPr>
              <a:t>amet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consectetur</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adipiscing</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elit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sed</a:t>
            </a:r>
            <a:r>
              <a:rPr lang="en-GB" sz="1400" dirty="0">
                <a:solidFill>
                  <a:srgbClr val="000000"/>
                </a:solidFill>
                <a:latin typeface="Times New Roman" panose="02020603050405020304" pitchFamily="18" charset="0"/>
                <a:cs typeface="Times New Roman" panose="02020603050405020304" pitchFamily="18" charset="0"/>
              </a:rPr>
              <a:t> do </a:t>
            </a:r>
            <a:r>
              <a:rPr lang="en-GB" sz="1400" dirty="0" err="1">
                <a:solidFill>
                  <a:srgbClr val="000000"/>
                </a:solidFill>
                <a:latin typeface="Times New Roman" panose="02020603050405020304" pitchFamily="18" charset="0"/>
                <a:cs typeface="Times New Roman" panose="02020603050405020304" pitchFamily="18" charset="0"/>
              </a:rPr>
              <a:t>eiusmod</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tempor</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incididunt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ut</a:t>
            </a:r>
            <a:r>
              <a:rPr lang="en-GB" sz="1400" dirty="0">
                <a:solidFill>
                  <a:srgbClr val="000000"/>
                </a:solidFill>
                <a:latin typeface="Times New Roman" panose="02020603050405020304" pitchFamily="18" charset="0"/>
                <a:cs typeface="Times New Roman" panose="02020603050405020304" pitchFamily="18" charset="0"/>
              </a:rPr>
              <a:t> labore et dolore magna </a:t>
            </a:r>
            <a:r>
              <a:rPr lang="en-GB" sz="1400" dirty="0" err="1">
                <a:solidFill>
                  <a:srgbClr val="000000"/>
                </a:solidFill>
                <a:latin typeface="Times New Roman" panose="02020603050405020304" pitchFamily="18" charset="0"/>
                <a:cs typeface="Times New Roman" panose="02020603050405020304" pitchFamily="18" charset="0"/>
              </a:rPr>
              <a:t>aliqua</a:t>
            </a:r>
            <a:r>
              <a:rPr lang="en-GB" sz="1400" dirty="0">
                <a:solidFill>
                  <a:srgbClr val="000000"/>
                </a:solidFill>
                <a:latin typeface="Times New Roman" panose="02020603050405020304" pitchFamily="18" charset="0"/>
                <a:cs typeface="Times New Roman" panose="02020603050405020304" pitchFamily="18" charset="0"/>
              </a:rPr>
              <a:t>. Ut </a:t>
            </a:r>
            <a:r>
              <a:rPr lang="en-GB" sz="1400" dirty="0" err="1">
                <a:solidFill>
                  <a:srgbClr val="000000"/>
                </a:solidFill>
                <a:latin typeface="Times New Roman" panose="02020603050405020304" pitchFamily="18" charset="0"/>
                <a:cs typeface="Times New Roman" panose="02020603050405020304" pitchFamily="18" charset="0"/>
              </a:rPr>
              <a:t>enim</a:t>
            </a:r>
            <a:r>
              <a:rPr lang="en-GB" sz="1400" dirty="0">
                <a:solidFill>
                  <a:srgbClr val="000000"/>
                </a:solidFill>
                <a:latin typeface="Times New Roman" panose="02020603050405020304" pitchFamily="18" charset="0"/>
                <a:cs typeface="Times New Roman" panose="02020603050405020304" pitchFamily="18" charset="0"/>
              </a:rPr>
              <a:t> ad minim </a:t>
            </a:r>
            <a:r>
              <a:rPr lang="en-GB" sz="1400" dirty="0" err="1">
                <a:solidFill>
                  <a:srgbClr val="000000"/>
                </a:solidFill>
                <a:latin typeface="Times New Roman" panose="02020603050405020304" pitchFamily="18" charset="0"/>
                <a:cs typeface="Times New Roman" panose="02020603050405020304" pitchFamily="18" charset="0"/>
              </a:rPr>
              <a:t>veniam</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quis</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nostrud</a:t>
            </a:r>
            <a:r>
              <a:rPr lang="en-GB" sz="1400" dirty="0">
                <a:solidFill>
                  <a:srgbClr val="000000"/>
                </a:solidFill>
                <a:latin typeface="Times New Roman" panose="02020603050405020304" pitchFamily="18" charset="0"/>
                <a:cs typeface="Times New Roman" panose="02020603050405020304" pitchFamily="18" charset="0"/>
              </a:rPr>
              <a:t> exercitation </a:t>
            </a:r>
            <a:r>
              <a:rPr lang="en-GB" sz="1400" dirty="0" err="1">
                <a:solidFill>
                  <a:srgbClr val="000000"/>
                </a:solidFill>
                <a:latin typeface="Times New Roman" panose="02020603050405020304" pitchFamily="18" charset="0"/>
                <a:cs typeface="Times New Roman" panose="02020603050405020304" pitchFamily="18" charset="0"/>
              </a:rPr>
              <a:t>ullamco</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laboris</a:t>
            </a:r>
            <a:r>
              <a:rPr lang="en-GB" sz="1400" dirty="0">
                <a:solidFill>
                  <a:srgbClr val="000000"/>
                </a:solidFill>
                <a:latin typeface="Times New Roman" panose="02020603050405020304" pitchFamily="18" charset="0"/>
                <a:cs typeface="Times New Roman" panose="02020603050405020304" pitchFamily="18" charset="0"/>
              </a:rPr>
              <a:t> nisi </a:t>
            </a:r>
            <a:r>
              <a:rPr lang="en-GB" sz="1400" dirty="0" err="1">
                <a:solidFill>
                  <a:srgbClr val="000000"/>
                </a:solidFill>
                <a:latin typeface="Times New Roman" panose="02020603050405020304" pitchFamily="18" charset="0"/>
                <a:cs typeface="Times New Roman" panose="02020603050405020304" pitchFamily="18" charset="0"/>
              </a:rPr>
              <a:t>ut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aliquip</a:t>
            </a:r>
            <a:r>
              <a:rPr lang="en-GB" sz="1400" dirty="0">
                <a:solidFill>
                  <a:srgbClr val="000000"/>
                </a:solidFill>
                <a:latin typeface="Times New Roman" panose="02020603050405020304" pitchFamily="18" charset="0"/>
                <a:cs typeface="Times New Roman" panose="02020603050405020304" pitchFamily="18" charset="0"/>
              </a:rPr>
              <a:t> ex </a:t>
            </a:r>
            <a:r>
              <a:rPr lang="en-GB" sz="1400" dirty="0" err="1">
                <a:solidFill>
                  <a:srgbClr val="000000"/>
                </a:solidFill>
                <a:latin typeface="Times New Roman" panose="02020603050405020304" pitchFamily="18" charset="0"/>
                <a:cs typeface="Times New Roman" panose="02020603050405020304" pitchFamily="18" charset="0"/>
              </a:rPr>
              <a:t>ea</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commodo</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consequat</a:t>
            </a:r>
            <a:r>
              <a:rPr lang="en-GB" sz="1400" dirty="0">
                <a:solidFill>
                  <a:srgbClr val="000000"/>
                </a:solidFill>
                <a:latin typeface="Times New Roman" panose="02020603050405020304" pitchFamily="18" charset="0"/>
                <a:cs typeface="Times New Roman" panose="02020603050405020304" pitchFamily="18" charset="0"/>
              </a:rPr>
              <a:t>. Duis </a:t>
            </a:r>
            <a:r>
              <a:rPr lang="en-GB" sz="1400" dirty="0" err="1">
                <a:solidFill>
                  <a:srgbClr val="000000"/>
                </a:solidFill>
                <a:latin typeface="Times New Roman" panose="02020603050405020304" pitchFamily="18" charset="0"/>
                <a:cs typeface="Times New Roman" panose="02020603050405020304" pitchFamily="18" charset="0"/>
              </a:rPr>
              <a:t>aute</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irure</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dolor</a:t>
            </a:r>
            <a:r>
              <a:rPr lang="en-GB" sz="1400" dirty="0">
                <a:solidFill>
                  <a:srgbClr val="000000"/>
                </a:solidFill>
                <a:latin typeface="Times New Roman" panose="02020603050405020304" pitchFamily="18" charset="0"/>
                <a:cs typeface="Times New Roman" panose="02020603050405020304" pitchFamily="18" charset="0"/>
              </a:rPr>
              <a:t> in </a:t>
            </a:r>
            <a:r>
              <a:rPr lang="en-GB" sz="1400" dirty="0" err="1">
                <a:solidFill>
                  <a:srgbClr val="000000"/>
                </a:solidFill>
                <a:latin typeface="Times New Roman" panose="02020603050405020304" pitchFamily="18" charset="0"/>
                <a:cs typeface="Times New Roman" panose="02020603050405020304" pitchFamily="18" charset="0"/>
              </a:rPr>
              <a:t>reprehenderit</a:t>
            </a:r>
            <a:r>
              <a:rPr lang="en-GB" sz="1400" dirty="0">
                <a:solidFill>
                  <a:srgbClr val="000000"/>
                </a:solidFill>
                <a:latin typeface="Times New Roman" panose="02020603050405020304" pitchFamily="18" charset="0"/>
                <a:cs typeface="Times New Roman" panose="02020603050405020304" pitchFamily="18" charset="0"/>
              </a:rPr>
              <a:t> in </a:t>
            </a:r>
            <a:r>
              <a:rPr lang="en-GB" sz="1400" dirty="0" err="1">
                <a:solidFill>
                  <a:srgbClr val="000000"/>
                </a:solidFill>
                <a:latin typeface="Times New Roman" panose="02020603050405020304" pitchFamily="18" charset="0"/>
                <a:cs typeface="Times New Roman" panose="02020603050405020304" pitchFamily="18" charset="0"/>
              </a:rPr>
              <a:t>voluptate</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velit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esse</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cillum</a:t>
            </a:r>
            <a:r>
              <a:rPr lang="en-GB" sz="1400" dirty="0">
                <a:solidFill>
                  <a:srgbClr val="000000"/>
                </a:solidFill>
                <a:latin typeface="Times New Roman" panose="02020603050405020304" pitchFamily="18" charset="0"/>
                <a:cs typeface="Times New Roman" panose="02020603050405020304" pitchFamily="18" charset="0"/>
              </a:rPr>
              <a:t> dolore </a:t>
            </a:r>
            <a:r>
              <a:rPr lang="en-GB" sz="1400" dirty="0" err="1">
                <a:solidFill>
                  <a:srgbClr val="000000"/>
                </a:solidFill>
                <a:latin typeface="Times New Roman" panose="02020603050405020304" pitchFamily="18" charset="0"/>
                <a:cs typeface="Times New Roman" panose="02020603050405020304" pitchFamily="18" charset="0"/>
              </a:rPr>
              <a:t>eu</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fugiat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nulla</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pariatur</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Excepteur</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sint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occaecat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cupidatat</a:t>
            </a:r>
            <a:r>
              <a:rPr lang="en-GB" sz="1400" dirty="0">
                <a:solidFill>
                  <a:srgbClr val="000000"/>
                </a:solidFill>
                <a:latin typeface="Times New Roman" panose="02020603050405020304" pitchFamily="18" charset="0"/>
                <a:cs typeface="Times New Roman" panose="02020603050405020304" pitchFamily="18" charset="0"/>
              </a:rPr>
              <a:t> non </a:t>
            </a:r>
            <a:r>
              <a:rPr lang="en-GB" sz="1400" dirty="0" err="1">
                <a:solidFill>
                  <a:srgbClr val="000000"/>
                </a:solidFill>
                <a:latin typeface="Times New Roman" panose="02020603050405020304" pitchFamily="18" charset="0"/>
                <a:cs typeface="Times New Roman" panose="02020603050405020304" pitchFamily="18" charset="0"/>
              </a:rPr>
              <a:t>proident</a:t>
            </a:r>
            <a:r>
              <a:rPr lang="en-GB" sz="1400" dirty="0">
                <a:solidFill>
                  <a:srgbClr val="000000"/>
                </a:solidFill>
                <a:latin typeface="Times New Roman" panose="02020603050405020304" pitchFamily="18" charset="0"/>
                <a:cs typeface="Times New Roman" panose="02020603050405020304" pitchFamily="18" charset="0"/>
              </a:rPr>
              <a:t>, sunt in culpa qui </a:t>
            </a:r>
            <a:r>
              <a:rPr lang="en-GB" sz="1400" dirty="0" err="1">
                <a:solidFill>
                  <a:srgbClr val="000000"/>
                </a:solidFill>
                <a:latin typeface="Times New Roman" panose="02020603050405020304" pitchFamily="18" charset="0"/>
                <a:cs typeface="Times New Roman" panose="02020603050405020304" pitchFamily="18" charset="0"/>
              </a:rPr>
              <a:t>officia</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deserunt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mollit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anim</a:t>
            </a:r>
            <a:r>
              <a:rPr lang="en-GB" sz="1400" dirty="0">
                <a:solidFill>
                  <a:srgbClr val="000000"/>
                </a:solidFill>
                <a:latin typeface="Times New Roman" panose="02020603050405020304" pitchFamily="18" charset="0"/>
                <a:cs typeface="Times New Roman" panose="02020603050405020304" pitchFamily="18" charset="0"/>
              </a:rPr>
              <a:t> id </a:t>
            </a:r>
            <a:r>
              <a:rPr lang="en-GB" sz="1400" dirty="0" err="1">
                <a:solidFill>
                  <a:srgbClr val="000000"/>
                </a:solidFill>
                <a:latin typeface="Times New Roman" panose="02020603050405020304" pitchFamily="18" charset="0"/>
                <a:cs typeface="Times New Roman" panose="02020603050405020304" pitchFamily="18" charset="0"/>
              </a:rPr>
              <a:t>est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laborum</a:t>
            </a:r>
            <a:r>
              <a:rPr lang="en-GB" sz="1400" dirty="0">
                <a:solidFill>
                  <a:srgbClr val="000000"/>
                </a:solidFill>
                <a:latin typeface="Times New Roman" panose="02020603050405020304" pitchFamily="18" charset="0"/>
                <a:cs typeface="Times New Roman" panose="02020603050405020304" pitchFamily="18" charset="0"/>
              </a:rPr>
              <a:t>."</a:t>
            </a:r>
          </a:p>
          <a:p>
            <a:pPr algn="l">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Section 1.10.32 of "de </a:t>
            </a:r>
            <a:r>
              <a:rPr lang="en-GB" sz="1400" b="1" i="0" dirty="0" err="1">
                <a:solidFill>
                  <a:srgbClr val="000000"/>
                </a:solidFill>
                <a:effectLst/>
                <a:latin typeface="Times New Roman" panose="02020603050405020304" pitchFamily="18" charset="0"/>
                <a:cs typeface="Times New Roman" panose="02020603050405020304" pitchFamily="18" charset="0"/>
              </a:rPr>
              <a:t>Finibus</a:t>
            </a:r>
            <a:r>
              <a:rPr lang="en-GB" sz="1400" b="1" i="0" dirty="0">
                <a:solidFill>
                  <a:srgbClr val="000000"/>
                </a:solidFill>
                <a:effectLst/>
                <a:latin typeface="Times New Roman" panose="02020603050405020304" pitchFamily="18" charset="0"/>
                <a:cs typeface="Times New Roman" panose="02020603050405020304" pitchFamily="18" charset="0"/>
              </a:rPr>
              <a:t> </a:t>
            </a:r>
            <a:r>
              <a:rPr lang="en-GB" sz="1400" b="1" i="0" dirty="0" err="1">
                <a:solidFill>
                  <a:srgbClr val="000000"/>
                </a:solidFill>
                <a:effectLst/>
                <a:latin typeface="Times New Roman" panose="02020603050405020304" pitchFamily="18" charset="0"/>
                <a:cs typeface="Times New Roman" panose="02020603050405020304" pitchFamily="18" charset="0"/>
              </a:rPr>
              <a:t>Bonorum</a:t>
            </a:r>
            <a:r>
              <a:rPr lang="en-GB" sz="1400" b="1" i="0" dirty="0">
                <a:solidFill>
                  <a:srgbClr val="000000"/>
                </a:solidFill>
                <a:effectLst/>
                <a:latin typeface="Times New Roman" panose="02020603050405020304" pitchFamily="18" charset="0"/>
                <a:cs typeface="Times New Roman" panose="02020603050405020304" pitchFamily="18" charset="0"/>
              </a:rPr>
              <a:t> et </a:t>
            </a:r>
            <a:r>
              <a:rPr lang="en-GB" sz="1400" b="1" i="0" dirty="0" err="1">
                <a:solidFill>
                  <a:srgbClr val="000000"/>
                </a:solidFill>
                <a:effectLst/>
                <a:latin typeface="Times New Roman" panose="02020603050405020304" pitchFamily="18" charset="0"/>
                <a:cs typeface="Times New Roman" panose="02020603050405020304" pitchFamily="18" charset="0"/>
              </a:rPr>
              <a:t>Malorum</a:t>
            </a:r>
            <a:r>
              <a:rPr lang="en-GB" sz="1400" b="1" i="0" dirty="0">
                <a:solidFill>
                  <a:srgbClr val="000000"/>
                </a:solidFill>
                <a:effectLst/>
                <a:latin typeface="Times New Roman" panose="02020603050405020304" pitchFamily="18" charset="0"/>
                <a:cs typeface="Times New Roman" panose="02020603050405020304" pitchFamily="18" charset="0"/>
              </a:rPr>
              <a:t>", written by Cicero in 45 BC</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"Sed </a:t>
            </a:r>
            <a:r>
              <a:rPr lang="en-GB" sz="1400" b="0" i="0" dirty="0" err="1">
                <a:solidFill>
                  <a:srgbClr val="000000"/>
                </a:solidFill>
                <a:effectLst/>
                <a:latin typeface="Times New Roman" panose="02020603050405020304" pitchFamily="18" charset="0"/>
                <a:cs typeface="Times New Roman" panose="02020603050405020304" pitchFamily="18" charset="0"/>
              </a:rPr>
              <a:t>ut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perspiciatis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unde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omnis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iste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natus</a:t>
            </a:r>
            <a:r>
              <a:rPr lang="en-GB" sz="1400" b="0" i="0" dirty="0">
                <a:solidFill>
                  <a:srgbClr val="000000"/>
                </a:solidFill>
                <a:effectLst/>
                <a:latin typeface="Times New Roman" panose="02020603050405020304" pitchFamily="18" charset="0"/>
                <a:cs typeface="Times New Roman" panose="02020603050405020304" pitchFamily="18" charset="0"/>
              </a:rPr>
              <a:t> error sit </a:t>
            </a:r>
            <a:r>
              <a:rPr lang="en-GB" sz="1400" b="0" i="0" dirty="0" err="1">
                <a:solidFill>
                  <a:srgbClr val="000000"/>
                </a:solidFill>
                <a:effectLst/>
                <a:latin typeface="Times New Roman" panose="02020603050405020304" pitchFamily="18" charset="0"/>
                <a:cs typeface="Times New Roman" panose="02020603050405020304" pitchFamily="18" charset="0"/>
              </a:rPr>
              <a:t>voluptatem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accusantium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doloremque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laudantium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totam</a:t>
            </a:r>
            <a:r>
              <a:rPr lang="en-GB" sz="1400" b="0" i="0" dirty="0">
                <a:solidFill>
                  <a:srgbClr val="000000"/>
                </a:solidFill>
                <a:effectLst/>
                <a:latin typeface="Times New Roman" panose="02020603050405020304" pitchFamily="18" charset="0"/>
                <a:cs typeface="Times New Roman" panose="02020603050405020304" pitchFamily="18" charset="0"/>
              </a:rPr>
              <a:t> rem </a:t>
            </a:r>
            <a:r>
              <a:rPr lang="en-GB" sz="1400" b="0" i="0" dirty="0" err="1">
                <a:solidFill>
                  <a:srgbClr val="000000"/>
                </a:solidFill>
                <a:effectLst/>
                <a:latin typeface="Times New Roman" panose="02020603050405020304" pitchFamily="18" charset="0"/>
                <a:cs typeface="Times New Roman" panose="02020603050405020304" pitchFamily="18" charset="0"/>
              </a:rPr>
              <a:t>aperiam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eaque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ipsa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quae</a:t>
            </a:r>
            <a:r>
              <a:rPr lang="en-GB" sz="1400" b="0" i="0" dirty="0">
                <a:solidFill>
                  <a:srgbClr val="000000"/>
                </a:solidFill>
                <a:effectLst/>
                <a:latin typeface="Times New Roman" panose="02020603050405020304" pitchFamily="18" charset="0"/>
                <a:cs typeface="Times New Roman" panose="02020603050405020304" pitchFamily="18" charset="0"/>
              </a:rPr>
              <a:t> ab </a:t>
            </a:r>
            <a:r>
              <a:rPr lang="en-GB" sz="1400" b="0" i="0" dirty="0" err="1">
                <a:solidFill>
                  <a:srgbClr val="000000"/>
                </a:solidFill>
                <a:effectLst/>
                <a:latin typeface="Times New Roman" panose="02020603050405020304" pitchFamily="18" charset="0"/>
                <a:cs typeface="Times New Roman" panose="02020603050405020304" pitchFamily="18" charset="0"/>
              </a:rPr>
              <a:t>illo</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inventore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veritatis</a:t>
            </a:r>
            <a:r>
              <a:rPr lang="en-GB" sz="1400" b="0" i="0" dirty="0">
                <a:solidFill>
                  <a:srgbClr val="000000"/>
                </a:solidFill>
                <a:effectLst/>
                <a:latin typeface="Times New Roman" panose="02020603050405020304" pitchFamily="18" charset="0"/>
                <a:cs typeface="Times New Roman" panose="02020603050405020304" pitchFamily="18" charset="0"/>
              </a:rPr>
              <a:t> et quasi </a:t>
            </a:r>
            <a:r>
              <a:rPr lang="en-GB" sz="1400" b="0" i="0" dirty="0" err="1">
                <a:solidFill>
                  <a:srgbClr val="000000"/>
                </a:solidFill>
                <a:effectLst/>
                <a:latin typeface="Times New Roman" panose="02020603050405020304" pitchFamily="18" charset="0"/>
                <a:cs typeface="Times New Roman" panose="02020603050405020304" pitchFamily="18" charset="0"/>
              </a:rPr>
              <a:t>architecto</a:t>
            </a:r>
            <a:r>
              <a:rPr lang="en-GB" sz="1400" b="0" i="0" dirty="0">
                <a:solidFill>
                  <a:srgbClr val="000000"/>
                </a:solidFill>
                <a:effectLst/>
                <a:latin typeface="Times New Roman" panose="02020603050405020304" pitchFamily="18" charset="0"/>
                <a:cs typeface="Times New Roman" panose="02020603050405020304" pitchFamily="18" charset="0"/>
              </a:rPr>
              <a:t> beatae vitae dicta sunt </a:t>
            </a:r>
            <a:r>
              <a:rPr lang="en-GB" sz="1400" b="0" i="0" dirty="0" err="1">
                <a:solidFill>
                  <a:srgbClr val="000000"/>
                </a:solidFill>
                <a:effectLst/>
                <a:latin typeface="Times New Roman" panose="02020603050405020304" pitchFamily="18" charset="0"/>
                <a:cs typeface="Times New Roman" panose="02020603050405020304" pitchFamily="18" charset="0"/>
              </a:rPr>
              <a:t>explicabo</a:t>
            </a:r>
            <a:r>
              <a:rPr lang="en-GB" sz="1400" b="0" i="0" dirty="0">
                <a:solidFill>
                  <a:srgbClr val="000000"/>
                </a:solidFill>
                <a:effectLst/>
                <a:latin typeface="Times New Roman" panose="02020603050405020304" pitchFamily="18" charset="0"/>
                <a:cs typeface="Times New Roman" panose="02020603050405020304" pitchFamily="18" charset="0"/>
              </a:rPr>
              <a:t>. Nemo </a:t>
            </a:r>
            <a:r>
              <a:rPr lang="en-GB" sz="1400" b="0" i="0" dirty="0" err="1">
                <a:solidFill>
                  <a:srgbClr val="000000"/>
                </a:solidFill>
                <a:effectLst/>
                <a:latin typeface="Times New Roman" panose="02020603050405020304" pitchFamily="18" charset="0"/>
                <a:cs typeface="Times New Roman" panose="02020603050405020304" pitchFamily="18" charset="0"/>
              </a:rPr>
              <a:t>enim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ipsam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voluptatem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quia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voluptas</a:t>
            </a:r>
            <a:r>
              <a:rPr lang="en-GB" sz="1400" b="0" i="0" dirty="0">
                <a:solidFill>
                  <a:srgbClr val="000000"/>
                </a:solidFill>
                <a:effectLst/>
                <a:latin typeface="Times New Roman" panose="02020603050405020304" pitchFamily="18" charset="0"/>
                <a:cs typeface="Times New Roman" panose="02020603050405020304" pitchFamily="18" charset="0"/>
              </a:rPr>
              <a:t> sit </a:t>
            </a:r>
            <a:r>
              <a:rPr lang="en-GB" sz="1400" b="0" i="0" dirty="0" err="1">
                <a:solidFill>
                  <a:srgbClr val="000000"/>
                </a:solidFill>
                <a:effectLst/>
                <a:latin typeface="Times New Roman" panose="02020603050405020304" pitchFamily="18" charset="0"/>
                <a:cs typeface="Times New Roman" panose="02020603050405020304" pitchFamily="18" charset="0"/>
              </a:rPr>
              <a:t>aspernatur</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aut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odit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aut</a:t>
            </a:r>
            <a:r>
              <a:rPr lang="en-GB" sz="1400" b="0" i="0" dirty="0">
                <a:solidFill>
                  <a:srgbClr val="000000"/>
                </a:solidFill>
                <a:effectLst/>
                <a:latin typeface="Times New Roman" panose="02020603050405020304" pitchFamily="18" charset="0"/>
                <a:cs typeface="Times New Roman" panose="02020603050405020304" pitchFamily="18" charset="0"/>
              </a:rPr>
              <a:t> fugit, </a:t>
            </a:r>
            <a:r>
              <a:rPr lang="en-GB" sz="1400" b="0" i="0" dirty="0" err="1">
                <a:solidFill>
                  <a:srgbClr val="000000"/>
                </a:solidFill>
                <a:effectLst/>
                <a:latin typeface="Times New Roman" panose="02020603050405020304" pitchFamily="18" charset="0"/>
                <a:cs typeface="Times New Roman" panose="02020603050405020304" pitchFamily="18" charset="0"/>
              </a:rPr>
              <a:t>sed</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quia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consequuntur</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magni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dolores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eos</a:t>
            </a:r>
            <a:r>
              <a:rPr lang="en-GB" sz="1400" b="0" i="0" dirty="0">
                <a:solidFill>
                  <a:srgbClr val="000000"/>
                </a:solidFill>
                <a:effectLst/>
                <a:latin typeface="Times New Roman" panose="02020603050405020304" pitchFamily="18" charset="0"/>
                <a:cs typeface="Times New Roman" panose="02020603050405020304" pitchFamily="18" charset="0"/>
              </a:rPr>
              <a:t> qui ratione </a:t>
            </a:r>
            <a:r>
              <a:rPr lang="en-GB" sz="1400" b="0" i="0" dirty="0" err="1">
                <a:solidFill>
                  <a:srgbClr val="000000"/>
                </a:solidFill>
                <a:effectLst/>
                <a:latin typeface="Times New Roman" panose="02020603050405020304" pitchFamily="18" charset="0"/>
                <a:cs typeface="Times New Roman" panose="02020603050405020304" pitchFamily="18" charset="0"/>
              </a:rPr>
              <a:t>voluptatem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sequi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nesciunt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Neque</a:t>
            </a:r>
            <a:r>
              <a:rPr lang="en-GB" sz="1400" b="0" i="0" dirty="0">
                <a:solidFill>
                  <a:srgbClr val="000000"/>
                </a:solidFill>
                <a:effectLst/>
                <a:latin typeface="Times New Roman" panose="02020603050405020304" pitchFamily="18" charset="0"/>
                <a:cs typeface="Times New Roman" panose="02020603050405020304" pitchFamily="18" charset="0"/>
              </a:rPr>
              <a:t> porro </a:t>
            </a:r>
            <a:r>
              <a:rPr lang="en-GB" sz="1400" b="0" i="0" dirty="0" err="1">
                <a:solidFill>
                  <a:srgbClr val="000000"/>
                </a:solidFill>
                <a:effectLst/>
                <a:latin typeface="Times New Roman" panose="02020603050405020304" pitchFamily="18" charset="0"/>
                <a:cs typeface="Times New Roman" panose="02020603050405020304" pitchFamily="18" charset="0"/>
              </a:rPr>
              <a:t>quisquam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est</a:t>
            </a:r>
            <a:r>
              <a:rPr lang="en-GB" sz="1400" b="0" i="0" dirty="0">
                <a:solidFill>
                  <a:srgbClr val="000000"/>
                </a:solidFill>
                <a:effectLst/>
                <a:latin typeface="Times New Roman" panose="02020603050405020304" pitchFamily="18" charset="0"/>
                <a:cs typeface="Times New Roman" panose="02020603050405020304" pitchFamily="18" charset="0"/>
              </a:rPr>
              <a:t>, qui </a:t>
            </a:r>
            <a:r>
              <a:rPr lang="en-GB" sz="1400" b="0" i="0" dirty="0" err="1">
                <a:solidFill>
                  <a:srgbClr val="000000"/>
                </a:solidFill>
                <a:effectLst/>
                <a:latin typeface="Times New Roman" panose="02020603050405020304" pitchFamily="18" charset="0"/>
                <a:cs typeface="Times New Roman" panose="02020603050405020304" pitchFamily="18" charset="0"/>
              </a:rPr>
              <a:t>dolorem</a:t>
            </a:r>
            <a:r>
              <a:rPr lang="en-GB" sz="1400" b="0" i="0" dirty="0">
                <a:solidFill>
                  <a:srgbClr val="000000"/>
                </a:solidFill>
                <a:effectLst/>
                <a:latin typeface="Times New Roman" panose="02020603050405020304" pitchFamily="18" charset="0"/>
                <a:cs typeface="Times New Roman" panose="02020603050405020304" pitchFamily="18" charset="0"/>
              </a:rPr>
              <a:t> ipsum </a:t>
            </a:r>
            <a:r>
              <a:rPr lang="en-GB" sz="1400" b="0" i="0" dirty="0" err="1">
                <a:solidFill>
                  <a:srgbClr val="000000"/>
                </a:solidFill>
                <a:effectLst/>
                <a:latin typeface="Times New Roman" panose="02020603050405020304" pitchFamily="18" charset="0"/>
                <a:cs typeface="Times New Roman" panose="02020603050405020304" pitchFamily="18" charset="0"/>
              </a:rPr>
              <a:t>quia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dolor</a:t>
            </a:r>
            <a:r>
              <a:rPr lang="en-GB" sz="1400" b="0" i="0" dirty="0">
                <a:solidFill>
                  <a:srgbClr val="000000"/>
                </a:solidFill>
                <a:effectLst/>
                <a:latin typeface="Times New Roman" panose="02020603050405020304" pitchFamily="18" charset="0"/>
                <a:cs typeface="Times New Roman" panose="02020603050405020304" pitchFamily="18" charset="0"/>
              </a:rPr>
              <a:t> sit </a:t>
            </a:r>
            <a:r>
              <a:rPr lang="en-GB" sz="1400" b="0" i="0" dirty="0" err="1">
                <a:solidFill>
                  <a:srgbClr val="000000"/>
                </a:solidFill>
                <a:effectLst/>
                <a:latin typeface="Times New Roman" panose="02020603050405020304" pitchFamily="18" charset="0"/>
                <a:cs typeface="Times New Roman" panose="02020603050405020304" pitchFamily="18" charset="0"/>
              </a:rPr>
              <a:t>amet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consectetur</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adipisci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velit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sed</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quia</a:t>
            </a:r>
            <a:r>
              <a:rPr lang="en-GB" sz="1400" b="0" i="0" dirty="0">
                <a:solidFill>
                  <a:srgbClr val="000000"/>
                </a:solidFill>
                <a:effectLst/>
                <a:latin typeface="Times New Roman" panose="02020603050405020304" pitchFamily="18" charset="0"/>
                <a:cs typeface="Times New Roman" panose="02020603050405020304" pitchFamily="18" charset="0"/>
              </a:rPr>
              <a:t> non </a:t>
            </a:r>
            <a:r>
              <a:rPr lang="en-GB" sz="1400" b="0" i="0" dirty="0" err="1">
                <a:solidFill>
                  <a:srgbClr val="000000"/>
                </a:solidFill>
                <a:effectLst/>
                <a:latin typeface="Times New Roman" panose="02020603050405020304" pitchFamily="18" charset="0"/>
                <a:cs typeface="Times New Roman" panose="02020603050405020304" pitchFamily="18" charset="0"/>
              </a:rPr>
              <a:t>numquam</a:t>
            </a:r>
            <a:r>
              <a:rPr lang="en-GB" sz="1400" b="0" i="0" dirty="0">
                <a:solidFill>
                  <a:srgbClr val="000000"/>
                </a:solidFill>
                <a:effectLst/>
                <a:latin typeface="Times New Roman" panose="02020603050405020304" pitchFamily="18" charset="0"/>
                <a:cs typeface="Times New Roman" panose="02020603050405020304" pitchFamily="18" charset="0"/>
              </a:rPr>
              <a:t> eius </a:t>
            </a:r>
            <a:r>
              <a:rPr lang="en-GB" sz="1400" b="0" i="0" dirty="0" err="1">
                <a:solidFill>
                  <a:srgbClr val="000000"/>
                </a:solidFill>
                <a:effectLst/>
                <a:latin typeface="Times New Roman" panose="02020603050405020304" pitchFamily="18" charset="0"/>
                <a:cs typeface="Times New Roman" panose="02020603050405020304" pitchFamily="18" charset="0"/>
              </a:rPr>
              <a:t>modi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tempora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incidunt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ut</a:t>
            </a:r>
            <a:r>
              <a:rPr lang="en-GB" sz="1400" b="0" i="0" dirty="0">
                <a:solidFill>
                  <a:srgbClr val="000000"/>
                </a:solidFill>
                <a:effectLst/>
                <a:latin typeface="Times New Roman" panose="02020603050405020304" pitchFamily="18" charset="0"/>
                <a:cs typeface="Times New Roman" panose="02020603050405020304" pitchFamily="18" charset="0"/>
              </a:rPr>
              <a:t> labore et dolore </a:t>
            </a:r>
            <a:r>
              <a:rPr lang="en-GB" sz="1400" b="0" i="0" dirty="0" err="1">
                <a:solidFill>
                  <a:srgbClr val="000000"/>
                </a:solidFill>
                <a:effectLst/>
                <a:latin typeface="Times New Roman" panose="02020603050405020304" pitchFamily="18" charset="0"/>
                <a:cs typeface="Times New Roman" panose="02020603050405020304" pitchFamily="18" charset="0"/>
              </a:rPr>
              <a:t>magnam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aliquam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quaerat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voluptatem</a:t>
            </a:r>
            <a:r>
              <a:rPr lang="en-GB" sz="1400" b="0" i="0" dirty="0">
                <a:solidFill>
                  <a:srgbClr val="000000"/>
                </a:solidFill>
                <a:effectLst/>
                <a:latin typeface="Times New Roman" panose="02020603050405020304" pitchFamily="18" charset="0"/>
                <a:cs typeface="Times New Roman" panose="02020603050405020304" pitchFamily="18" charset="0"/>
              </a:rPr>
              <a:t>. Ut </a:t>
            </a:r>
            <a:r>
              <a:rPr lang="en-GB" sz="1400" b="0" i="0" dirty="0" err="1">
                <a:solidFill>
                  <a:srgbClr val="000000"/>
                </a:solidFill>
                <a:effectLst/>
                <a:latin typeface="Times New Roman" panose="02020603050405020304" pitchFamily="18" charset="0"/>
                <a:cs typeface="Times New Roman" panose="02020603050405020304" pitchFamily="18" charset="0"/>
              </a:rPr>
              <a:t>enim</a:t>
            </a:r>
            <a:r>
              <a:rPr lang="en-GB" sz="1400" b="0" i="0" dirty="0">
                <a:solidFill>
                  <a:srgbClr val="000000"/>
                </a:solidFill>
                <a:effectLst/>
                <a:latin typeface="Times New Roman" panose="02020603050405020304" pitchFamily="18" charset="0"/>
                <a:cs typeface="Times New Roman" panose="02020603050405020304" pitchFamily="18" charset="0"/>
              </a:rPr>
              <a:t> ad minima </a:t>
            </a:r>
            <a:r>
              <a:rPr lang="en-GB" sz="1400" b="0" i="0" dirty="0" err="1">
                <a:solidFill>
                  <a:srgbClr val="000000"/>
                </a:solidFill>
                <a:effectLst/>
                <a:latin typeface="Times New Roman" panose="02020603050405020304" pitchFamily="18" charset="0"/>
                <a:cs typeface="Times New Roman" panose="02020603050405020304" pitchFamily="18" charset="0"/>
              </a:rPr>
              <a:t>veniam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quis</a:t>
            </a:r>
            <a:r>
              <a:rPr lang="en-GB" sz="1400" b="0" i="0" dirty="0">
                <a:solidFill>
                  <a:srgbClr val="000000"/>
                </a:solidFill>
                <a:effectLst/>
                <a:latin typeface="Times New Roman" panose="02020603050405020304" pitchFamily="18" charset="0"/>
                <a:cs typeface="Times New Roman" panose="02020603050405020304" pitchFamily="18" charset="0"/>
              </a:rPr>
              <a:t> nostrum </a:t>
            </a:r>
            <a:r>
              <a:rPr lang="en-GB" sz="1400" b="0" i="0" dirty="0" err="1">
                <a:solidFill>
                  <a:srgbClr val="000000"/>
                </a:solidFill>
                <a:effectLst/>
                <a:latin typeface="Times New Roman" panose="02020603050405020304" pitchFamily="18" charset="0"/>
                <a:cs typeface="Times New Roman" panose="02020603050405020304" pitchFamily="18" charset="0"/>
              </a:rPr>
              <a:t>exercitationem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ullam</a:t>
            </a:r>
            <a:r>
              <a:rPr lang="en-GB" sz="1400" b="0" i="0" dirty="0">
                <a:solidFill>
                  <a:srgbClr val="000000"/>
                </a:solidFill>
                <a:effectLst/>
                <a:latin typeface="Times New Roman" panose="02020603050405020304" pitchFamily="18" charset="0"/>
                <a:cs typeface="Times New Roman" panose="02020603050405020304" pitchFamily="18" charset="0"/>
              </a:rPr>
              <a:t> corporis </a:t>
            </a:r>
            <a:r>
              <a:rPr lang="en-GB" sz="1400" b="0" i="0" dirty="0" err="1">
                <a:solidFill>
                  <a:srgbClr val="000000"/>
                </a:solidFill>
                <a:effectLst/>
                <a:latin typeface="Times New Roman" panose="02020603050405020304" pitchFamily="18" charset="0"/>
                <a:cs typeface="Times New Roman" panose="02020603050405020304" pitchFamily="18" charset="0"/>
              </a:rPr>
              <a:t>suscipit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laboriosam</a:t>
            </a:r>
            <a:r>
              <a:rPr lang="en-GB" sz="1400" b="0" i="0" dirty="0">
                <a:solidFill>
                  <a:srgbClr val="000000"/>
                </a:solidFill>
                <a:effectLst/>
                <a:latin typeface="Times New Roman" panose="02020603050405020304" pitchFamily="18" charset="0"/>
                <a:cs typeface="Times New Roman" panose="02020603050405020304" pitchFamily="18" charset="0"/>
              </a:rPr>
              <a:t>, nisi </a:t>
            </a:r>
            <a:r>
              <a:rPr lang="en-GB" sz="1400" b="0" i="0" dirty="0" err="1">
                <a:solidFill>
                  <a:srgbClr val="000000"/>
                </a:solidFill>
                <a:effectLst/>
                <a:latin typeface="Times New Roman" panose="02020603050405020304" pitchFamily="18" charset="0"/>
                <a:cs typeface="Times New Roman" panose="02020603050405020304" pitchFamily="18" charset="0"/>
              </a:rPr>
              <a:t>ut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aliquid</a:t>
            </a:r>
            <a:r>
              <a:rPr lang="en-GB" sz="1400" b="0" i="0" dirty="0">
                <a:solidFill>
                  <a:srgbClr val="000000"/>
                </a:solidFill>
                <a:effectLst/>
                <a:latin typeface="Times New Roman" panose="02020603050405020304" pitchFamily="18" charset="0"/>
                <a:cs typeface="Times New Roman" panose="02020603050405020304" pitchFamily="18" charset="0"/>
              </a:rPr>
              <a:t> ex </a:t>
            </a:r>
            <a:r>
              <a:rPr lang="en-GB" sz="1400" b="0" i="0" dirty="0" err="1">
                <a:solidFill>
                  <a:srgbClr val="000000"/>
                </a:solidFill>
                <a:effectLst/>
                <a:latin typeface="Times New Roman" panose="02020603050405020304" pitchFamily="18" charset="0"/>
                <a:cs typeface="Times New Roman" panose="02020603050405020304" pitchFamily="18" charset="0"/>
              </a:rPr>
              <a:t>ea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commodi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consequatur</a:t>
            </a:r>
            <a:r>
              <a:rPr lang="en-GB" sz="1400" b="0" i="0" dirty="0">
                <a:solidFill>
                  <a:srgbClr val="000000"/>
                </a:solidFill>
                <a:effectLst/>
                <a:latin typeface="Times New Roman" panose="02020603050405020304" pitchFamily="18" charset="0"/>
                <a:cs typeface="Times New Roman" panose="02020603050405020304" pitchFamily="18" charset="0"/>
              </a:rPr>
              <a:t>? Quis autem </a:t>
            </a:r>
            <a:r>
              <a:rPr lang="en-GB" sz="1400" b="0" i="0" dirty="0" err="1">
                <a:solidFill>
                  <a:srgbClr val="000000"/>
                </a:solidFill>
                <a:effectLst/>
                <a:latin typeface="Times New Roman" panose="02020603050405020304" pitchFamily="18" charset="0"/>
                <a:cs typeface="Times New Roman" panose="02020603050405020304" pitchFamily="18" charset="0"/>
              </a:rPr>
              <a:t>vel</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iure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reprehenderit</a:t>
            </a:r>
            <a:r>
              <a:rPr lang="en-GB" sz="1400" b="0" i="0" dirty="0">
                <a:solidFill>
                  <a:srgbClr val="000000"/>
                </a:solidFill>
                <a:effectLst/>
                <a:latin typeface="Times New Roman" panose="02020603050405020304" pitchFamily="18" charset="0"/>
                <a:cs typeface="Times New Roman" panose="02020603050405020304" pitchFamily="18" charset="0"/>
              </a:rPr>
              <a:t> qui in </a:t>
            </a:r>
            <a:r>
              <a:rPr lang="en-GB" sz="1400" b="0" i="0" dirty="0" err="1">
                <a:solidFill>
                  <a:srgbClr val="000000"/>
                </a:solidFill>
                <a:effectLst/>
                <a:latin typeface="Times New Roman" panose="02020603050405020304" pitchFamily="18" charset="0"/>
                <a:cs typeface="Times New Roman" panose="02020603050405020304" pitchFamily="18" charset="0"/>
              </a:rPr>
              <a:t>ea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voluptate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velit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esse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quam</a:t>
            </a:r>
            <a:r>
              <a:rPr lang="en-GB" sz="1400" b="0" i="0" dirty="0">
                <a:solidFill>
                  <a:srgbClr val="000000"/>
                </a:solidFill>
                <a:effectLst/>
                <a:latin typeface="Times New Roman" panose="02020603050405020304" pitchFamily="18" charset="0"/>
                <a:cs typeface="Times New Roman" panose="02020603050405020304" pitchFamily="18" charset="0"/>
              </a:rPr>
              <a:t> nihil </a:t>
            </a:r>
            <a:r>
              <a:rPr lang="en-GB" sz="1400" b="0" i="0" dirty="0" err="1">
                <a:solidFill>
                  <a:srgbClr val="000000"/>
                </a:solidFill>
                <a:effectLst/>
                <a:latin typeface="Times New Roman" panose="02020603050405020304" pitchFamily="18" charset="0"/>
                <a:cs typeface="Times New Roman" panose="02020603050405020304" pitchFamily="18" charset="0"/>
              </a:rPr>
              <a:t>molestiae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consequatur</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vel</a:t>
            </a:r>
            <a:r>
              <a:rPr lang="en-GB" sz="1400" b="0" i="0" dirty="0">
                <a:solidFill>
                  <a:srgbClr val="000000"/>
                </a:solidFill>
                <a:effectLst/>
                <a:latin typeface="Times New Roman" panose="02020603050405020304" pitchFamily="18" charset="0"/>
                <a:cs typeface="Times New Roman" panose="02020603050405020304" pitchFamily="18" charset="0"/>
              </a:rPr>
              <a:t> illum qui </a:t>
            </a:r>
            <a:r>
              <a:rPr lang="en-GB" sz="1400" b="0" i="0" dirty="0" err="1">
                <a:solidFill>
                  <a:srgbClr val="000000"/>
                </a:solidFill>
                <a:effectLst/>
                <a:latin typeface="Times New Roman" panose="02020603050405020304" pitchFamily="18" charset="0"/>
                <a:cs typeface="Times New Roman" panose="02020603050405020304" pitchFamily="18" charset="0"/>
              </a:rPr>
              <a:t>dolorem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fugiat</a:t>
            </a:r>
            <a:r>
              <a:rPr lang="en-GB" sz="1400" b="0" i="0" dirty="0">
                <a:solidFill>
                  <a:srgbClr val="000000"/>
                </a:solidFill>
                <a:effectLst/>
                <a:latin typeface="Times New Roman" panose="02020603050405020304" pitchFamily="18" charset="0"/>
                <a:cs typeface="Times New Roman" panose="02020603050405020304" pitchFamily="18" charset="0"/>
              </a:rPr>
              <a:t> quo </a:t>
            </a:r>
            <a:r>
              <a:rPr lang="en-GB" sz="1400" b="0" i="0" dirty="0" err="1">
                <a:solidFill>
                  <a:srgbClr val="000000"/>
                </a:solidFill>
                <a:effectLst/>
                <a:latin typeface="Times New Roman" panose="02020603050405020304" pitchFamily="18" charset="0"/>
                <a:cs typeface="Times New Roman" panose="02020603050405020304" pitchFamily="18" charset="0"/>
              </a:rPr>
              <a:t>voluptas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nulla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pariatur</a:t>
            </a:r>
            <a:r>
              <a:rPr lang="en-GB" sz="1400" b="0" i="0" dirty="0">
                <a:solidFill>
                  <a:srgbClr val="000000"/>
                </a:solidFill>
                <a:effectLst/>
                <a:latin typeface="Times New Roman" panose="02020603050405020304" pitchFamily="18" charset="0"/>
                <a:cs typeface="Times New Roman" panose="02020603050405020304" pitchFamily="18" charset="0"/>
              </a:rPr>
              <a:t>?"</a:t>
            </a:r>
          </a:p>
          <a:p>
            <a:pPr algn="l">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1914 translation by H. Rackham</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 who loves or pursues or desires to obtain pain of itself, because it is pain, but because occasionally circumstances occur in which toil and pain can procure him some great pleasure. To take a trivial example, which of us ever undertakes laborious physical exercise, except to obtain some advantage from it? But who has any right to find fault with a man who chooses to enjoy a pleasure that has no annoying consequences, or one who avoids a pain that produces no resultant pleasure?"</a:t>
            </a:r>
          </a:p>
          <a:p>
            <a:pPr algn="l">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Section 1.10.33 of "de </a:t>
            </a:r>
            <a:r>
              <a:rPr lang="en-GB" sz="1400" b="1" i="0" dirty="0" err="1">
                <a:solidFill>
                  <a:srgbClr val="000000"/>
                </a:solidFill>
                <a:effectLst/>
                <a:latin typeface="Times New Roman" panose="02020603050405020304" pitchFamily="18" charset="0"/>
                <a:cs typeface="Times New Roman" panose="02020603050405020304" pitchFamily="18" charset="0"/>
              </a:rPr>
              <a:t>Finibus</a:t>
            </a:r>
            <a:r>
              <a:rPr lang="en-GB" sz="1400" b="1" i="0" dirty="0">
                <a:solidFill>
                  <a:srgbClr val="000000"/>
                </a:solidFill>
                <a:effectLst/>
                <a:latin typeface="Times New Roman" panose="02020603050405020304" pitchFamily="18" charset="0"/>
                <a:cs typeface="Times New Roman" panose="02020603050405020304" pitchFamily="18" charset="0"/>
              </a:rPr>
              <a:t> </a:t>
            </a:r>
            <a:r>
              <a:rPr lang="en-GB" sz="1400" b="1" i="0" dirty="0" err="1">
                <a:solidFill>
                  <a:srgbClr val="000000"/>
                </a:solidFill>
                <a:effectLst/>
                <a:latin typeface="Times New Roman" panose="02020603050405020304" pitchFamily="18" charset="0"/>
                <a:cs typeface="Times New Roman" panose="02020603050405020304" pitchFamily="18" charset="0"/>
              </a:rPr>
              <a:t>Bonorum</a:t>
            </a:r>
            <a:r>
              <a:rPr lang="en-GB" sz="1400" b="1" i="0" dirty="0">
                <a:solidFill>
                  <a:srgbClr val="000000"/>
                </a:solidFill>
                <a:effectLst/>
                <a:latin typeface="Times New Roman" panose="02020603050405020304" pitchFamily="18" charset="0"/>
                <a:cs typeface="Times New Roman" panose="02020603050405020304" pitchFamily="18" charset="0"/>
              </a:rPr>
              <a:t> et </a:t>
            </a:r>
            <a:r>
              <a:rPr lang="en-GB" sz="1400" b="1" i="0" dirty="0" err="1">
                <a:solidFill>
                  <a:srgbClr val="000000"/>
                </a:solidFill>
                <a:effectLst/>
                <a:latin typeface="Times New Roman" panose="02020603050405020304" pitchFamily="18" charset="0"/>
                <a:cs typeface="Times New Roman" panose="02020603050405020304" pitchFamily="18" charset="0"/>
              </a:rPr>
              <a:t>Malorum</a:t>
            </a:r>
            <a:r>
              <a:rPr lang="en-GB" sz="1400" b="1" i="0" dirty="0">
                <a:solidFill>
                  <a:srgbClr val="000000"/>
                </a:solidFill>
                <a:effectLst/>
                <a:latin typeface="Times New Roman" panose="02020603050405020304" pitchFamily="18" charset="0"/>
                <a:cs typeface="Times New Roman" panose="02020603050405020304" pitchFamily="18" charset="0"/>
              </a:rPr>
              <a:t>", written by Cicero in 45 BC</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"At </a:t>
            </a:r>
            <a:r>
              <a:rPr lang="en-GB" sz="1400" b="0" i="0" dirty="0" err="1">
                <a:solidFill>
                  <a:srgbClr val="000000"/>
                </a:solidFill>
                <a:effectLst/>
                <a:latin typeface="Times New Roman" panose="02020603050405020304" pitchFamily="18" charset="0"/>
                <a:cs typeface="Times New Roman" panose="02020603050405020304" pitchFamily="18" charset="0"/>
              </a:rPr>
              <a:t>vero</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eos</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accusamus</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iusto</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odio</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dignissimos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ducimus</a:t>
            </a:r>
            <a:r>
              <a:rPr lang="en-GB" sz="1400" b="0" i="0" dirty="0">
                <a:solidFill>
                  <a:srgbClr val="000000"/>
                </a:solidFill>
                <a:effectLst/>
                <a:latin typeface="Times New Roman" panose="02020603050405020304" pitchFamily="18" charset="0"/>
                <a:cs typeface="Times New Roman" panose="02020603050405020304" pitchFamily="18" charset="0"/>
              </a:rPr>
              <a:t> qui </a:t>
            </a:r>
            <a:r>
              <a:rPr lang="en-GB" sz="1400" b="0" i="0" dirty="0" err="1">
                <a:solidFill>
                  <a:srgbClr val="000000"/>
                </a:solidFill>
                <a:effectLst/>
                <a:latin typeface="Times New Roman" panose="02020603050405020304" pitchFamily="18" charset="0"/>
                <a:cs typeface="Times New Roman" panose="02020603050405020304" pitchFamily="18" charset="0"/>
              </a:rPr>
              <a:t>blanditiis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praesentium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voluptatum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deleniti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atque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corrupti</a:t>
            </a:r>
            <a:r>
              <a:rPr lang="en-GB" sz="1400" b="0" i="0" dirty="0">
                <a:solidFill>
                  <a:srgbClr val="000000"/>
                </a:solidFill>
                <a:effectLst/>
                <a:latin typeface="Times New Roman" panose="02020603050405020304" pitchFamily="18" charset="0"/>
                <a:cs typeface="Times New Roman" panose="02020603050405020304" pitchFamily="18" charset="0"/>
              </a:rPr>
              <a:t> quos </a:t>
            </a:r>
            <a:r>
              <a:rPr lang="en-GB" sz="1400" b="0" i="0" dirty="0" err="1">
                <a:solidFill>
                  <a:srgbClr val="000000"/>
                </a:solidFill>
                <a:effectLst/>
                <a:latin typeface="Times New Roman" panose="02020603050405020304" pitchFamily="18" charset="0"/>
                <a:cs typeface="Times New Roman" panose="02020603050405020304" pitchFamily="18" charset="0"/>
              </a:rPr>
              <a:t>dolores</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quas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molestias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excepturi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sint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occaecati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cupiditate</a:t>
            </a:r>
            <a:r>
              <a:rPr lang="en-GB" sz="1400" b="0" i="0" dirty="0">
                <a:solidFill>
                  <a:srgbClr val="000000"/>
                </a:solidFill>
                <a:effectLst/>
                <a:latin typeface="Times New Roman" panose="02020603050405020304" pitchFamily="18" charset="0"/>
                <a:cs typeface="Times New Roman" panose="02020603050405020304" pitchFamily="18" charset="0"/>
              </a:rPr>
              <a:t> non provident, </a:t>
            </a:r>
            <a:r>
              <a:rPr lang="en-GB" sz="1400" b="0" i="0" dirty="0" err="1">
                <a:solidFill>
                  <a:srgbClr val="000000"/>
                </a:solidFill>
                <a:effectLst/>
                <a:latin typeface="Times New Roman" panose="02020603050405020304" pitchFamily="18" charset="0"/>
                <a:cs typeface="Times New Roman" panose="02020603050405020304" pitchFamily="18" charset="0"/>
              </a:rPr>
              <a:t>similique</a:t>
            </a:r>
            <a:r>
              <a:rPr lang="en-GB" sz="1400" b="0" i="0" dirty="0">
                <a:solidFill>
                  <a:srgbClr val="000000"/>
                </a:solidFill>
                <a:effectLst/>
                <a:latin typeface="Times New Roman" panose="02020603050405020304" pitchFamily="18" charset="0"/>
                <a:cs typeface="Times New Roman" panose="02020603050405020304" pitchFamily="18" charset="0"/>
              </a:rPr>
              <a:t> sunt in culpa qui </a:t>
            </a:r>
            <a:r>
              <a:rPr lang="en-GB" sz="1400" b="0" i="0" dirty="0" err="1">
                <a:solidFill>
                  <a:srgbClr val="000000"/>
                </a:solidFill>
                <a:effectLst/>
                <a:latin typeface="Times New Roman" panose="02020603050405020304" pitchFamily="18" charset="0"/>
                <a:cs typeface="Times New Roman" panose="02020603050405020304" pitchFamily="18" charset="0"/>
              </a:rPr>
              <a:t>officia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deserunt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mollitia</a:t>
            </a:r>
            <a:r>
              <a:rPr lang="en-GB" sz="1400" b="0" i="0" dirty="0">
                <a:solidFill>
                  <a:srgbClr val="000000"/>
                </a:solidFill>
                <a:effectLst/>
                <a:latin typeface="Times New Roman" panose="02020603050405020304" pitchFamily="18" charset="0"/>
                <a:cs typeface="Times New Roman" panose="02020603050405020304" pitchFamily="18" charset="0"/>
              </a:rPr>
              <a:t> animi, id </a:t>
            </a:r>
            <a:r>
              <a:rPr lang="en-GB" sz="1400" b="0" i="0" dirty="0" err="1">
                <a:solidFill>
                  <a:srgbClr val="000000"/>
                </a:solidFill>
                <a:effectLst/>
                <a:latin typeface="Times New Roman" panose="02020603050405020304" pitchFamily="18" charset="0"/>
                <a:cs typeface="Times New Roman" panose="02020603050405020304" pitchFamily="18" charset="0"/>
              </a:rPr>
              <a:t>est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laborum</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dolorum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fuga</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harum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quidem</a:t>
            </a:r>
            <a:r>
              <a:rPr lang="en-GB" sz="1400" b="0" i="0" dirty="0">
                <a:solidFill>
                  <a:srgbClr val="000000"/>
                </a:solidFill>
                <a:effectLst/>
                <a:latin typeface="Times New Roman" panose="02020603050405020304" pitchFamily="18" charset="0"/>
                <a:cs typeface="Times New Roman" panose="02020603050405020304" pitchFamily="18" charset="0"/>
              </a:rPr>
              <a:t> rerum facilis </a:t>
            </a:r>
            <a:r>
              <a:rPr lang="en-GB" sz="1400" b="0" i="0" dirty="0" err="1">
                <a:solidFill>
                  <a:srgbClr val="000000"/>
                </a:solidFill>
                <a:effectLst/>
                <a:latin typeface="Times New Roman" panose="02020603050405020304" pitchFamily="18" charset="0"/>
                <a:cs typeface="Times New Roman" panose="02020603050405020304" pitchFamily="18" charset="0"/>
              </a:rPr>
              <a:t>est</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expedita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distinctio</a:t>
            </a:r>
            <a:r>
              <a:rPr lang="en-GB" sz="1400" b="0" i="0" dirty="0">
                <a:solidFill>
                  <a:srgbClr val="000000"/>
                </a:solidFill>
                <a:effectLst/>
                <a:latin typeface="Times New Roman" panose="02020603050405020304" pitchFamily="18" charset="0"/>
                <a:cs typeface="Times New Roman" panose="02020603050405020304" pitchFamily="18" charset="0"/>
              </a:rPr>
              <a:t>. Nam libero tempore, cum </a:t>
            </a:r>
            <a:r>
              <a:rPr lang="en-GB" sz="1400" b="0" i="0" dirty="0" err="1">
                <a:solidFill>
                  <a:srgbClr val="000000"/>
                </a:solidFill>
                <a:effectLst/>
                <a:latin typeface="Times New Roman" panose="02020603050405020304" pitchFamily="18" charset="0"/>
                <a:cs typeface="Times New Roman" panose="02020603050405020304" pitchFamily="18" charset="0"/>
              </a:rPr>
              <a:t>soluta</a:t>
            </a:r>
            <a:r>
              <a:rPr lang="en-GB" sz="1400" b="0" i="0" dirty="0">
                <a:solidFill>
                  <a:srgbClr val="000000"/>
                </a:solidFill>
                <a:effectLst/>
                <a:latin typeface="Times New Roman" panose="02020603050405020304" pitchFamily="18" charset="0"/>
                <a:cs typeface="Times New Roman" panose="02020603050405020304" pitchFamily="18" charset="0"/>
              </a:rPr>
              <a:t> nobis </a:t>
            </a:r>
            <a:r>
              <a:rPr lang="en-GB" sz="1400" b="0" i="0" dirty="0" err="1">
                <a:solidFill>
                  <a:srgbClr val="000000"/>
                </a:solidFill>
                <a:effectLst/>
                <a:latin typeface="Times New Roman" panose="02020603050405020304" pitchFamily="18" charset="0"/>
                <a:cs typeface="Times New Roman" panose="02020603050405020304" pitchFamily="18" charset="0"/>
              </a:rPr>
              <a:t>est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eligendi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optio</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cumque</a:t>
            </a:r>
            <a:r>
              <a:rPr lang="en-GB" sz="1400" b="0" i="0" dirty="0">
                <a:solidFill>
                  <a:srgbClr val="000000"/>
                </a:solidFill>
                <a:effectLst/>
                <a:latin typeface="Times New Roman" panose="02020603050405020304" pitchFamily="18" charset="0"/>
                <a:cs typeface="Times New Roman" panose="02020603050405020304" pitchFamily="18" charset="0"/>
              </a:rPr>
              <a:t> nihil </a:t>
            </a:r>
            <a:r>
              <a:rPr lang="en-GB" sz="1400" b="0" i="0" dirty="0" err="1">
                <a:solidFill>
                  <a:srgbClr val="000000"/>
                </a:solidFill>
                <a:effectLst/>
                <a:latin typeface="Times New Roman" panose="02020603050405020304" pitchFamily="18" charset="0"/>
                <a:cs typeface="Times New Roman" panose="02020603050405020304" pitchFamily="18" charset="0"/>
              </a:rPr>
              <a:t>impedit</a:t>
            </a:r>
            <a:r>
              <a:rPr lang="en-GB" sz="1400" b="0" i="0" dirty="0">
                <a:solidFill>
                  <a:srgbClr val="000000"/>
                </a:solidFill>
                <a:effectLst/>
                <a:latin typeface="Times New Roman" panose="02020603050405020304" pitchFamily="18" charset="0"/>
                <a:cs typeface="Times New Roman" panose="02020603050405020304" pitchFamily="18" charset="0"/>
              </a:rPr>
              <a:t> quo minus id quod </a:t>
            </a:r>
            <a:r>
              <a:rPr lang="en-GB" sz="1400" b="0" i="0" dirty="0" err="1">
                <a:solidFill>
                  <a:srgbClr val="000000"/>
                </a:solidFill>
                <a:effectLst/>
                <a:latin typeface="Times New Roman" panose="02020603050405020304" pitchFamily="18" charset="0"/>
                <a:cs typeface="Times New Roman" panose="02020603050405020304" pitchFamily="18" charset="0"/>
              </a:rPr>
              <a:t>maxime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placeat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facere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possimus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omnis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voluptas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assumenda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est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omnis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dolor</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repellendus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Temporibus</a:t>
            </a:r>
            <a:r>
              <a:rPr lang="en-GB" sz="1400" b="0" i="0" dirty="0">
                <a:solidFill>
                  <a:srgbClr val="000000"/>
                </a:solidFill>
                <a:effectLst/>
                <a:latin typeface="Times New Roman" panose="02020603050405020304" pitchFamily="18" charset="0"/>
                <a:cs typeface="Times New Roman" panose="02020603050405020304" pitchFamily="18" charset="0"/>
              </a:rPr>
              <a:t> autem </a:t>
            </a:r>
            <a:r>
              <a:rPr lang="en-GB" sz="1400" b="0" i="0" dirty="0" err="1">
                <a:solidFill>
                  <a:srgbClr val="000000"/>
                </a:solidFill>
                <a:effectLst/>
                <a:latin typeface="Times New Roman" panose="02020603050405020304" pitchFamily="18" charset="0"/>
                <a:cs typeface="Times New Roman" panose="02020603050405020304" pitchFamily="18" charset="0"/>
              </a:rPr>
              <a:t>quibusdam</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aut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officiis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debitis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aut</a:t>
            </a:r>
            <a:r>
              <a:rPr lang="en-GB" sz="1400" b="0" i="0" dirty="0">
                <a:solidFill>
                  <a:srgbClr val="000000"/>
                </a:solidFill>
                <a:effectLst/>
                <a:latin typeface="Times New Roman" panose="02020603050405020304" pitchFamily="18" charset="0"/>
                <a:cs typeface="Times New Roman" panose="02020603050405020304" pitchFamily="18" charset="0"/>
              </a:rPr>
              <a:t> rerum </a:t>
            </a:r>
            <a:r>
              <a:rPr lang="en-GB" sz="1400" b="0" i="0" dirty="0" err="1">
                <a:solidFill>
                  <a:srgbClr val="000000"/>
                </a:solidFill>
                <a:effectLst/>
                <a:latin typeface="Times New Roman" panose="02020603050405020304" pitchFamily="18" charset="0"/>
                <a:cs typeface="Times New Roman" panose="02020603050405020304" pitchFamily="18" charset="0"/>
              </a:rPr>
              <a:t>necessitatibus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saepe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eveniet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ut</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voluptates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repudiandae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sint</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molestiae</a:t>
            </a:r>
            <a:r>
              <a:rPr lang="en-GB" sz="1400" b="0" i="0" dirty="0">
                <a:solidFill>
                  <a:srgbClr val="000000"/>
                </a:solidFill>
                <a:effectLst/>
                <a:latin typeface="Times New Roman" panose="02020603050405020304" pitchFamily="18" charset="0"/>
                <a:cs typeface="Times New Roman" panose="02020603050405020304" pitchFamily="18" charset="0"/>
              </a:rPr>
              <a:t> non </a:t>
            </a:r>
            <a:r>
              <a:rPr lang="en-GB" sz="1400" b="0" i="0" dirty="0" err="1">
                <a:solidFill>
                  <a:srgbClr val="000000"/>
                </a:solidFill>
                <a:effectLst/>
                <a:latin typeface="Times New Roman" panose="02020603050405020304" pitchFamily="18" charset="0"/>
                <a:cs typeface="Times New Roman" panose="02020603050405020304" pitchFamily="18" charset="0"/>
              </a:rPr>
              <a:t>recusandae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Itaque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earum</a:t>
            </a:r>
            <a:r>
              <a:rPr lang="en-GB" sz="1400" b="0" i="0" dirty="0">
                <a:solidFill>
                  <a:srgbClr val="000000"/>
                </a:solidFill>
                <a:effectLst/>
                <a:latin typeface="Times New Roman" panose="02020603050405020304" pitchFamily="18" charset="0"/>
                <a:cs typeface="Times New Roman" panose="02020603050405020304" pitchFamily="18" charset="0"/>
              </a:rPr>
              <a:t> rerum hic </a:t>
            </a:r>
            <a:r>
              <a:rPr lang="en-GB" sz="1400" b="0" i="0" dirty="0" err="1">
                <a:solidFill>
                  <a:srgbClr val="000000"/>
                </a:solidFill>
                <a:effectLst/>
                <a:latin typeface="Times New Roman" panose="02020603050405020304" pitchFamily="18" charset="0"/>
                <a:cs typeface="Times New Roman" panose="02020603050405020304" pitchFamily="18" charset="0"/>
              </a:rPr>
              <a:t>tenetur</a:t>
            </a:r>
            <a:r>
              <a:rPr lang="en-GB" sz="1400" b="0" i="0" dirty="0">
                <a:solidFill>
                  <a:srgbClr val="000000"/>
                </a:solidFill>
                <a:effectLst/>
                <a:latin typeface="Times New Roman" panose="02020603050405020304" pitchFamily="18" charset="0"/>
                <a:cs typeface="Times New Roman" panose="02020603050405020304" pitchFamily="18" charset="0"/>
              </a:rPr>
              <a:t> a </a:t>
            </a:r>
            <a:r>
              <a:rPr lang="en-GB" sz="1400" b="0" i="0" dirty="0" err="1">
                <a:solidFill>
                  <a:srgbClr val="000000"/>
                </a:solidFill>
                <a:effectLst/>
                <a:latin typeface="Times New Roman" panose="02020603050405020304" pitchFamily="18" charset="0"/>
                <a:cs typeface="Times New Roman" panose="02020603050405020304" pitchFamily="18" charset="0"/>
              </a:rPr>
              <a:t>sapiente</a:t>
            </a:r>
            <a:r>
              <a:rPr lang="en-GB" sz="1400" b="0" i="0" dirty="0">
                <a:solidFill>
                  <a:srgbClr val="000000"/>
                </a:solidFill>
                <a:effectLst/>
                <a:latin typeface="Times New Roman" panose="02020603050405020304" pitchFamily="18" charset="0"/>
                <a:cs typeface="Times New Roman" panose="02020603050405020304" pitchFamily="18" charset="0"/>
              </a:rPr>
              <a:t> delectus, </a:t>
            </a:r>
            <a:r>
              <a:rPr lang="en-GB" sz="1400" b="0" i="0" dirty="0" err="1">
                <a:solidFill>
                  <a:srgbClr val="000000"/>
                </a:solidFill>
                <a:effectLst/>
                <a:latin typeface="Times New Roman" panose="02020603050405020304" pitchFamily="18" charset="0"/>
                <a:cs typeface="Times New Roman" panose="02020603050405020304" pitchFamily="18" charset="0"/>
              </a:rPr>
              <a:t>ut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aut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reiciendis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voluptatibus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maiores</a:t>
            </a:r>
            <a:r>
              <a:rPr lang="en-GB" sz="1400" b="0" i="0" dirty="0">
                <a:solidFill>
                  <a:srgbClr val="000000"/>
                </a:solidFill>
                <a:effectLst/>
                <a:latin typeface="Times New Roman" panose="02020603050405020304" pitchFamily="18" charset="0"/>
                <a:cs typeface="Times New Roman" panose="02020603050405020304" pitchFamily="18" charset="0"/>
              </a:rPr>
              <a:t> alias </a:t>
            </a:r>
            <a:r>
              <a:rPr lang="en-GB" sz="1400" b="0" i="0" dirty="0" err="1">
                <a:solidFill>
                  <a:srgbClr val="000000"/>
                </a:solidFill>
                <a:effectLst/>
                <a:latin typeface="Times New Roman" panose="02020603050405020304" pitchFamily="18" charset="0"/>
                <a:cs typeface="Times New Roman" panose="02020603050405020304" pitchFamily="18" charset="0"/>
              </a:rPr>
              <a:t>consequatur</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aut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perferendis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doloribus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asperiores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repellat</a:t>
            </a:r>
            <a:r>
              <a:rPr lang="en-GB" sz="1400" b="0" i="0" dirty="0">
                <a:solidFill>
                  <a:srgbClr val="000000"/>
                </a:solidFill>
                <a:effectLst/>
                <a:latin typeface="Times New Roman" panose="02020603050405020304" pitchFamily="18" charset="0"/>
                <a:cs typeface="Times New Roman" panose="02020603050405020304" pitchFamily="18" charset="0"/>
              </a:rPr>
              <a:t>."</a:t>
            </a:r>
          </a:p>
          <a:p>
            <a:pPr algn="just"/>
            <a:endParaRPr lang="en-GB" sz="1600" b="0" i="0" dirty="0">
              <a:solidFill>
                <a:srgbClr val="000000"/>
              </a:solidFill>
              <a:effectLst/>
              <a:latin typeface="Times New Roman" panose="02020603050405020304" pitchFamily="18" charset="0"/>
              <a:cs typeface="Times New Roman" panose="02020603050405020304" pitchFamily="18" charset="0"/>
            </a:endParaRPr>
          </a:p>
          <a:p>
            <a:pPr algn="just">
              <a:spcBef>
                <a:spcPts val="600"/>
              </a:spcBef>
              <a:spcAft>
                <a:spcPts val="600"/>
              </a:spcAft>
            </a:pPr>
            <a:endParaRPr lang="en-US" sz="2400" dirty="0">
              <a:latin typeface="Times New Roman" panose="02020603050405020304" pitchFamily="18" charset="0"/>
              <a:cs typeface="Times New Roman" panose="02020603050405020304" pitchFamily="18" charset="0"/>
            </a:endParaRPr>
          </a:p>
        </p:txBody>
      </p:sp>
      <p:sp>
        <p:nvSpPr>
          <p:cNvPr id="82" name="TextBox 81">
            <a:extLst>
              <a:ext uri="{FF2B5EF4-FFF2-40B4-BE49-F238E27FC236}">
                <a16:creationId xmlns:a16="http://schemas.microsoft.com/office/drawing/2014/main" id="{0F50ED7E-B8F6-95C8-EF6A-657102B114DD}"/>
              </a:ext>
            </a:extLst>
          </p:cNvPr>
          <p:cNvSpPr txBox="1"/>
          <p:nvPr/>
        </p:nvSpPr>
        <p:spPr>
          <a:xfrm>
            <a:off x="483235" y="27045018"/>
            <a:ext cx="13444587" cy="1987852"/>
          </a:xfrm>
          <a:prstGeom prst="rect">
            <a:avLst/>
          </a:prstGeom>
          <a:noFill/>
          <a:ln>
            <a:noFill/>
          </a:ln>
        </p:spPr>
        <p:txBody>
          <a:bodyPr wrap="square" rtlCol="0">
            <a:spAutoFit/>
          </a:bodyPr>
          <a:lstStyle/>
          <a:p>
            <a:r>
              <a:rPr lang="en-US" sz="2000" b="1" dirty="0">
                <a:highlight>
                  <a:srgbClr val="FFFF00"/>
                </a:highlight>
                <a:latin typeface="Times New Roman" panose="02020603050405020304" pitchFamily="18" charset="0"/>
                <a:cs typeface="Times New Roman" panose="02020603050405020304" pitchFamily="18" charset="0"/>
              </a:rPr>
              <a:t>Conclusion</a:t>
            </a:r>
            <a:r>
              <a:rPr lang="en-US" sz="2000" i="1" dirty="0">
                <a:highlight>
                  <a:srgbClr val="FFFF00"/>
                </a:highlight>
                <a:latin typeface="Times New Roman" panose="02020603050405020304" pitchFamily="18" charset="0"/>
                <a:cs typeface="Times New Roman" panose="02020603050405020304" pitchFamily="18" charset="0"/>
              </a:rPr>
              <a:t>: lowercase (no more than 150 words). Font size: 14. Font style: Time New Roman. Line spacing: single, spacing: Before 6 </a:t>
            </a:r>
            <a:r>
              <a:rPr lang="en-US" sz="2000" i="1" dirty="0" err="1">
                <a:highlight>
                  <a:srgbClr val="FFFF00"/>
                </a:highlight>
                <a:latin typeface="Times New Roman" panose="02020603050405020304" pitchFamily="18" charset="0"/>
                <a:cs typeface="Times New Roman" panose="02020603050405020304" pitchFamily="18" charset="0"/>
              </a:rPr>
              <a:t>pt</a:t>
            </a:r>
            <a:r>
              <a:rPr lang="en-US" sz="2000" i="1" dirty="0">
                <a:highlight>
                  <a:srgbClr val="FFFF00"/>
                </a:highlight>
                <a:latin typeface="Times New Roman" panose="02020603050405020304" pitchFamily="18" charset="0"/>
                <a:cs typeface="Times New Roman" panose="02020603050405020304" pitchFamily="18" charset="0"/>
              </a:rPr>
              <a:t>, after 6 pt. Left and right margins: 1.5 cm, aligned on both </a:t>
            </a:r>
            <a:r>
              <a:rPr lang="en-US" sz="2000" i="1" dirty="0" smtClean="0">
                <a:highlight>
                  <a:srgbClr val="FFFF00"/>
                </a:highlight>
                <a:latin typeface="Times New Roman" panose="02020603050405020304" pitchFamily="18" charset="0"/>
                <a:cs typeface="Times New Roman" panose="02020603050405020304" pitchFamily="18" charset="0"/>
              </a:rPr>
              <a:t>sides</a:t>
            </a:r>
            <a:r>
              <a:rPr lang="en-US" sz="2000" dirty="0" smtClean="0">
                <a:highlight>
                  <a:srgbClr val="FFFF00"/>
                </a:highlight>
                <a:latin typeface="Times New Roman" panose="02020603050405020304" pitchFamily="18" charset="0"/>
                <a:cs typeface="Times New Roman" panose="02020603050405020304" pitchFamily="18" charset="0"/>
              </a:rPr>
              <a:t>.</a:t>
            </a:r>
          </a:p>
          <a:p>
            <a:pPr algn="just">
              <a:lnSpc>
                <a:spcPct val="107000"/>
              </a:lnSpc>
              <a:spcBef>
                <a:spcPts val="600"/>
              </a:spcBef>
              <a:spcAft>
                <a:spcPts val="600"/>
              </a:spcAft>
            </a:pPr>
            <a:r>
              <a:rPr lang="en-GB" sz="1600" kern="100" dirty="0" smtClean="0">
                <a:effectLst/>
                <a:latin typeface="Times New Roman" panose="02020603050405020304" pitchFamily="18" charset="0"/>
                <a:ea typeface="Calibri" panose="020F0502020204030204" pitchFamily="34" charset="0"/>
                <a:cs typeface="Times New Roman" panose="02020603050405020304" pitchFamily="18" charset="0"/>
              </a:rPr>
              <a:t>Lorem Ipsum is simply dummy text of the printing and typesetting industry. Lorem Ipsum has been the industry's standard dummy text ever since the 1500s, when </a:t>
            </a:r>
            <a:r>
              <a:rPr lang="en-GB" sz="1400" kern="100" dirty="0" smtClean="0">
                <a:effectLst/>
                <a:latin typeface="Times New Roman" panose="02020603050405020304" pitchFamily="18" charset="0"/>
                <a:ea typeface="Calibri" panose="020F0502020204030204" pitchFamily="34" charset="0"/>
                <a:cs typeface="Times New Roman" panose="02020603050405020304" pitchFamily="18" charset="0"/>
              </a:rPr>
              <a:t>an unknown printer took a galley of type and scrambled it to make a type specimen book. It has survived not only five centuries, but also the leap into electronic typesetting, remaining essentially unchanged. It was popularised in the 1960s with the release of </a:t>
            </a:r>
            <a:r>
              <a:rPr lang="en-GB" sz="1400" kern="100" dirty="0" err="1" smtClean="0">
                <a:effectLst/>
                <a:latin typeface="Times New Roman" panose="02020603050405020304" pitchFamily="18" charset="0"/>
                <a:ea typeface="Calibri" panose="020F0502020204030204" pitchFamily="34" charset="0"/>
                <a:cs typeface="Times New Roman" panose="02020603050405020304" pitchFamily="18" charset="0"/>
              </a:rPr>
              <a:t>Letraset</a:t>
            </a:r>
            <a:r>
              <a:rPr lang="en-GB" sz="1400" kern="100" dirty="0" smtClean="0">
                <a:effectLst/>
                <a:latin typeface="Times New Roman" panose="02020603050405020304" pitchFamily="18" charset="0"/>
                <a:ea typeface="Calibri" panose="020F0502020204030204" pitchFamily="34" charset="0"/>
                <a:cs typeface="Times New Roman" panose="02020603050405020304" pitchFamily="18" charset="0"/>
              </a:rPr>
              <a:t> sheets containing Lorem Ipsum passages, and more recently with desktop publishing software like Aldus PageMaker including versions of Lorem Ipsum. </a:t>
            </a:r>
            <a:r>
              <a:rPr lang="en-GB" sz="1400" dirty="0" smtClean="0">
                <a:effectLst/>
                <a:latin typeface="Times New Roman" panose="02020603050405020304" pitchFamily="18" charset="0"/>
                <a:ea typeface="Calibri" panose="020F0502020204030204" pitchFamily="34" charset="0"/>
                <a:cs typeface="Times New Roman" panose="02020603050405020304" pitchFamily="18" charset="0"/>
              </a:rPr>
              <a:t>Where does it come from? Contrary to popular belief, Lorem Ipsum is not simply random text. It has roots in a piece of classical Latin.</a:t>
            </a:r>
            <a:endParaRPr lang="en-GB" sz="1400" dirty="0">
              <a:latin typeface="Times New Roman" panose="02020603050405020304" pitchFamily="18" charset="0"/>
              <a:cs typeface="Times New Roman" panose="02020603050405020304" pitchFamily="18" charset="0"/>
            </a:endParaRPr>
          </a:p>
        </p:txBody>
      </p:sp>
      <p:sp>
        <p:nvSpPr>
          <p:cNvPr id="83" name="Rectangle 82">
            <a:extLst>
              <a:ext uri="{FF2B5EF4-FFF2-40B4-BE49-F238E27FC236}">
                <a16:creationId xmlns:a16="http://schemas.microsoft.com/office/drawing/2014/main" id="{CE27D75C-45DF-6B3F-59E0-4500E85C5385}"/>
              </a:ext>
            </a:extLst>
          </p:cNvPr>
          <p:cNvSpPr/>
          <p:nvPr/>
        </p:nvSpPr>
        <p:spPr>
          <a:xfrm>
            <a:off x="8884920" y="19125416"/>
            <a:ext cx="4905693" cy="237688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45522A75-B08E-CE49-A817-211914048628}"/>
              </a:ext>
            </a:extLst>
          </p:cNvPr>
          <p:cNvSpPr txBox="1"/>
          <p:nvPr/>
        </p:nvSpPr>
        <p:spPr>
          <a:xfrm>
            <a:off x="9108416" y="19738008"/>
            <a:ext cx="4614341" cy="646331"/>
          </a:xfrm>
          <a:prstGeom prst="rect">
            <a:avLst/>
          </a:prstGeom>
          <a:noFill/>
        </p:spPr>
        <p:txBody>
          <a:bodyPr wrap="none" rtlCol="0">
            <a:spAutoFit/>
          </a:bodyPr>
          <a:lstStyle/>
          <a:p>
            <a:pPr algn="ctr"/>
            <a:r>
              <a:rPr lang="en-US" dirty="0"/>
              <a:t>Images, maps, charts</a:t>
            </a:r>
          </a:p>
          <a:p>
            <a:pPr algn="ctr"/>
            <a:r>
              <a:rPr lang="en-US" dirty="0"/>
              <a:t>Minimum high resolution of 300 dpi is required</a:t>
            </a:r>
            <a:endParaRPr lang="en-US" dirty="0"/>
          </a:p>
        </p:txBody>
      </p:sp>
      <p:sp>
        <p:nvSpPr>
          <p:cNvPr id="85" name="TextBox 84">
            <a:extLst>
              <a:ext uri="{FF2B5EF4-FFF2-40B4-BE49-F238E27FC236}">
                <a16:creationId xmlns:a16="http://schemas.microsoft.com/office/drawing/2014/main" id="{9A16CA32-5C2F-B5EB-3419-1B35C9E310FB}"/>
              </a:ext>
            </a:extLst>
          </p:cNvPr>
          <p:cNvSpPr txBox="1"/>
          <p:nvPr/>
        </p:nvSpPr>
        <p:spPr>
          <a:xfrm>
            <a:off x="8983941" y="21540318"/>
            <a:ext cx="4806671" cy="369332"/>
          </a:xfrm>
          <a:prstGeom prst="rect">
            <a:avLst/>
          </a:prstGeom>
          <a:noFill/>
        </p:spPr>
        <p:txBody>
          <a:bodyPr wrap="square" rtlCol="0">
            <a:spAutoFit/>
          </a:bodyPr>
          <a:lstStyle/>
          <a:p>
            <a:pPr algn="ctr"/>
            <a:r>
              <a:rPr lang="en-US" sz="1200" i="1" dirty="0" err="1"/>
              <a:t>Hình</a:t>
            </a:r>
            <a:r>
              <a:rPr lang="en-US" sz="1200" i="1" dirty="0"/>
              <a:t> 1: </a:t>
            </a:r>
            <a:r>
              <a:rPr lang="en-GB" sz="1200" b="0" i="1" dirty="0">
                <a:solidFill>
                  <a:srgbClr val="000000"/>
                </a:solidFill>
                <a:effectLst/>
                <a:latin typeface="Times New Roman" panose="02020603050405020304" pitchFamily="18" charset="0"/>
                <a:cs typeface="Times New Roman" panose="02020603050405020304" pitchFamily="18" charset="0"/>
              </a:rPr>
              <a:t>text of the printing and typesetting industry</a:t>
            </a:r>
            <a:r>
              <a:rPr lang="en-GB" sz="1800" b="0" i="0" dirty="0">
                <a:solidFill>
                  <a:srgbClr val="000000"/>
                </a:solidFill>
                <a:effectLst/>
                <a:latin typeface="Times New Roman" panose="02020603050405020304" pitchFamily="18" charset="0"/>
                <a:cs typeface="Times New Roman" panose="02020603050405020304" pitchFamily="18" charset="0"/>
              </a:rPr>
              <a:t>.</a:t>
            </a:r>
            <a:r>
              <a:rPr lang="en-US" dirty="0"/>
              <a:t> </a:t>
            </a:r>
            <a:endParaRPr lang="en-GB" dirty="0"/>
          </a:p>
        </p:txBody>
      </p:sp>
      <p:sp>
        <p:nvSpPr>
          <p:cNvPr id="86" name="TextBox 85">
            <a:extLst>
              <a:ext uri="{FF2B5EF4-FFF2-40B4-BE49-F238E27FC236}">
                <a16:creationId xmlns:a16="http://schemas.microsoft.com/office/drawing/2014/main" id="{4C7AE3D9-FF95-8C8D-79E7-D5B5046164F0}"/>
              </a:ext>
            </a:extLst>
          </p:cNvPr>
          <p:cNvSpPr txBox="1"/>
          <p:nvPr/>
        </p:nvSpPr>
        <p:spPr>
          <a:xfrm>
            <a:off x="490803" y="19125416"/>
            <a:ext cx="7955501" cy="2923877"/>
          </a:xfrm>
          <a:prstGeom prst="rect">
            <a:avLst/>
          </a:prstGeom>
          <a:noFill/>
        </p:spPr>
        <p:txBody>
          <a:bodyPr wrap="square" rtlCol="0">
            <a:spAutoFit/>
          </a:bodyPr>
          <a:lstStyle/>
          <a:p>
            <a:pPr algn="l">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What is Lorem Ipsum?</a:t>
            </a:r>
          </a:p>
          <a:p>
            <a:pPr algn="just">
              <a:spcBef>
                <a:spcPts val="600"/>
              </a:spcBef>
              <a:spcAft>
                <a:spcPts val="600"/>
              </a:spcAft>
            </a:pPr>
            <a:r>
              <a:rPr lang="en-GB" sz="1400" i="0" dirty="0">
                <a:solidFill>
                  <a:srgbClr val="000000"/>
                </a:solidFill>
                <a:effectLst/>
                <a:latin typeface="Times New Roman" panose="02020603050405020304" pitchFamily="18" charset="0"/>
                <a:cs typeface="Times New Roman" panose="02020603050405020304" pitchFamily="18" charset="0"/>
              </a:rPr>
              <a:t>Lorem Ipsum </a:t>
            </a:r>
            <a:r>
              <a:rPr lang="en-GB" sz="1400" b="0" i="0" dirty="0">
                <a:solidFill>
                  <a:srgbClr val="000000"/>
                </a:solidFill>
                <a:effectLst/>
                <a:latin typeface="Times New Roman" panose="02020603050405020304" pitchFamily="18" charset="0"/>
                <a:cs typeface="Times New Roman" panose="02020603050405020304" pitchFamily="18" charset="0"/>
              </a:rPr>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a:p>
            <a:pPr algn="l">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Why do we use it?</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a:t>
            </a:r>
            <a:endParaRPr lang="en-GB" dirty="0"/>
          </a:p>
        </p:txBody>
      </p:sp>
      <p:sp>
        <p:nvSpPr>
          <p:cNvPr id="87" name="TextBox 86">
            <a:extLst>
              <a:ext uri="{FF2B5EF4-FFF2-40B4-BE49-F238E27FC236}">
                <a16:creationId xmlns:a16="http://schemas.microsoft.com/office/drawing/2014/main" id="{AD471029-72A1-1C30-84C3-5A45A89CE98F}"/>
              </a:ext>
            </a:extLst>
          </p:cNvPr>
          <p:cNvSpPr txBox="1"/>
          <p:nvPr/>
        </p:nvSpPr>
        <p:spPr>
          <a:xfrm>
            <a:off x="493981" y="22071330"/>
            <a:ext cx="13444587" cy="4955203"/>
          </a:xfrm>
          <a:prstGeom prst="rect">
            <a:avLst/>
          </a:prstGeom>
          <a:noFill/>
        </p:spPr>
        <p:txBody>
          <a:bodyPr wrap="square" rtlCol="0">
            <a:spAutoFit/>
          </a:bodyPr>
          <a:lstStyle/>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humour and the like). packages and web page editors now use Lorem Ipsum as their default model text, and a search </a:t>
            </a:r>
          </a:p>
          <a:p>
            <a:pPr algn="just">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Where does it come from?</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GB" sz="1400" b="0" i="0" dirty="0" err="1">
                <a:solidFill>
                  <a:srgbClr val="000000"/>
                </a:solidFill>
                <a:effectLst/>
                <a:latin typeface="Times New Roman" panose="02020603050405020304" pitchFamily="18" charset="0"/>
                <a:cs typeface="Times New Roman" panose="02020603050405020304" pitchFamily="18" charset="0"/>
              </a:rPr>
              <a:t>consectetur</a:t>
            </a:r>
            <a:r>
              <a:rPr lang="en-GB" sz="1400" b="0" i="0" dirty="0">
                <a:solidFill>
                  <a:srgbClr val="000000"/>
                </a:solidFill>
                <a:effectLst/>
                <a:latin typeface="Times New Roman" panose="02020603050405020304" pitchFamily="18" charset="0"/>
                <a:cs typeface="Times New Roman" panose="02020603050405020304" pitchFamily="18" charset="0"/>
              </a:rPr>
              <a:t>, from a Lorem Ipsum passage, and going through the cites of the word in classical literature, discovered the undoubtable source. Lorem Ipsum comes from sections 1.10.32 and 1.10.33 of "de </a:t>
            </a:r>
            <a:r>
              <a:rPr lang="en-GB" sz="1400" b="0" i="0" dirty="0" err="1">
                <a:solidFill>
                  <a:srgbClr val="000000"/>
                </a:solidFill>
                <a:effectLst/>
                <a:latin typeface="Times New Roman" panose="02020603050405020304" pitchFamily="18" charset="0"/>
                <a:cs typeface="Times New Roman" panose="02020603050405020304" pitchFamily="18" charset="0"/>
              </a:rPr>
              <a:t>Finibus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Bonorum</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Malorum</a:t>
            </a:r>
            <a:r>
              <a:rPr lang="en-GB" sz="1400" b="0" i="0" dirty="0">
                <a:solidFill>
                  <a:srgbClr val="000000"/>
                </a:solidFill>
                <a:effectLst/>
                <a:latin typeface="Times New Roman" panose="02020603050405020304" pitchFamily="18" charset="0"/>
                <a:cs typeface="Times New Roman" panose="02020603050405020304" pitchFamily="18" charset="0"/>
              </a:rPr>
              <a:t>" (The Extremes of Good and Evil) by Cicero, written in 45 BC. This book is a treatise on the theory of ethics, very popular during the Renaissance. The first line of Lorem Ipsum, "Lorem ipsum </a:t>
            </a:r>
            <a:r>
              <a:rPr lang="en-GB" sz="1400" b="0" i="0" dirty="0" err="1">
                <a:solidFill>
                  <a:srgbClr val="000000"/>
                </a:solidFill>
                <a:effectLst/>
                <a:latin typeface="Times New Roman" panose="02020603050405020304" pitchFamily="18" charset="0"/>
                <a:cs typeface="Times New Roman" panose="02020603050405020304" pitchFamily="18" charset="0"/>
              </a:rPr>
              <a:t>dolor</a:t>
            </a:r>
            <a:r>
              <a:rPr lang="en-GB" sz="1400" b="0" i="0" dirty="0">
                <a:solidFill>
                  <a:srgbClr val="000000"/>
                </a:solidFill>
                <a:effectLst/>
                <a:latin typeface="Times New Roman" panose="02020603050405020304" pitchFamily="18" charset="0"/>
                <a:cs typeface="Times New Roman" panose="02020603050405020304" pitchFamily="18" charset="0"/>
              </a:rPr>
              <a:t> sit </a:t>
            </a:r>
            <a:r>
              <a:rPr lang="en-GB" sz="1400" b="0" i="0" dirty="0" err="1">
                <a:solidFill>
                  <a:srgbClr val="000000"/>
                </a:solidFill>
                <a:effectLst/>
                <a:latin typeface="Times New Roman" panose="02020603050405020304" pitchFamily="18" charset="0"/>
                <a:cs typeface="Times New Roman" panose="02020603050405020304" pitchFamily="18" charset="0"/>
              </a:rPr>
              <a:t>amet</a:t>
            </a:r>
            <a:r>
              <a:rPr lang="en-GB" sz="1400" b="0" i="0" dirty="0">
                <a:solidFill>
                  <a:srgbClr val="000000"/>
                </a:solidFill>
                <a:effectLst/>
                <a:latin typeface="Times New Roman" panose="02020603050405020304" pitchFamily="18" charset="0"/>
                <a:cs typeface="Times New Roman" panose="02020603050405020304" pitchFamily="18" charset="0"/>
              </a:rPr>
              <a:t>..", comes from a line in section 1.10.32.</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The standard chunk of Lorem Ipsum used since the 1500s is reproduced below for those interested. Sections 1.10.32 and 1.10.33 from "de </a:t>
            </a:r>
            <a:r>
              <a:rPr lang="en-GB" sz="1400" b="0" i="0" dirty="0" err="1">
                <a:solidFill>
                  <a:srgbClr val="000000"/>
                </a:solidFill>
                <a:effectLst/>
                <a:latin typeface="Times New Roman" panose="02020603050405020304" pitchFamily="18" charset="0"/>
                <a:cs typeface="Times New Roman" panose="02020603050405020304" pitchFamily="18" charset="0"/>
              </a:rPr>
              <a:t>Finibus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Bonorum</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Malorum</a:t>
            </a:r>
            <a:r>
              <a:rPr lang="en-GB" sz="1400" b="0" i="0" dirty="0">
                <a:solidFill>
                  <a:srgbClr val="000000"/>
                </a:solidFill>
                <a:effectLst/>
                <a:latin typeface="Times New Roman" panose="02020603050405020304" pitchFamily="18" charset="0"/>
                <a:cs typeface="Times New Roman" panose="02020603050405020304" pitchFamily="18" charset="0"/>
              </a:rPr>
              <a:t>" by Cicero are also reproduced in their exact original form, accompanied by English versions from the 1914 translation by H. Rackham.</a:t>
            </a:r>
          </a:p>
          <a:p>
            <a:pPr algn="just">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Where can I get some?</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hidden in the middle of text. All the Lorem Ipsum generators on the Internet tend to repeat predefined chunks as necessary, making this the first true generator on the Internet. It uses a dictionary of over 200 Latin words, combined hidden in the middle of text. All the Lorem Ipsum generators on the Internet tend to repeat predefined chunks as necessary, making this the first true generator on the Internet. It uses a dictionary of over 200 Latin words, combined hidden in the middle of text. All the Lorem Ipsum generators on the Internet tend to repeat predefined chunks as necessary, making this the first true generator on the Internet. It uses a dictionary of over 200 Latin words, combined.</a:t>
            </a:r>
          </a:p>
        </p:txBody>
      </p:sp>
      <p:sp>
        <p:nvSpPr>
          <p:cNvPr id="89" name="TextBox 88">
            <a:extLst>
              <a:ext uri="{FF2B5EF4-FFF2-40B4-BE49-F238E27FC236}">
                <a16:creationId xmlns:a16="http://schemas.microsoft.com/office/drawing/2014/main" id="{47E72A43-7DEB-1ACD-FFFB-EC44C8D4DD7C}"/>
              </a:ext>
            </a:extLst>
          </p:cNvPr>
          <p:cNvSpPr txBox="1"/>
          <p:nvPr/>
        </p:nvSpPr>
        <p:spPr>
          <a:xfrm>
            <a:off x="228063" y="30200091"/>
            <a:ext cx="2346960" cy="461665"/>
          </a:xfrm>
          <a:prstGeom prst="rect">
            <a:avLst/>
          </a:prstGeom>
          <a:noFill/>
        </p:spPr>
        <p:txBody>
          <a:bodyPr wrap="square" rtlCol="0">
            <a:spAutoFit/>
          </a:bodyPr>
          <a:lstStyle/>
          <a:p>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Sponsoring</a:t>
            </a:r>
            <a:endParaRPr lang="en-GB"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0" name="Rectangle 89">
            <a:extLst>
              <a:ext uri="{FF2B5EF4-FFF2-40B4-BE49-F238E27FC236}">
                <a16:creationId xmlns:a16="http://schemas.microsoft.com/office/drawing/2014/main" id="{2B8BE802-14D9-84D3-2C85-686F91960FCA}"/>
              </a:ext>
            </a:extLst>
          </p:cNvPr>
          <p:cNvSpPr/>
          <p:nvPr/>
        </p:nvSpPr>
        <p:spPr>
          <a:xfrm>
            <a:off x="0" y="0"/>
            <a:ext cx="14411007" cy="323847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1" name="Picture 9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976902" y="336584"/>
            <a:ext cx="1111428" cy="1111428"/>
          </a:xfrm>
          <a:prstGeom prst="rect">
            <a:avLst/>
          </a:prstGeom>
        </p:spPr>
      </p:pic>
      <p:sp>
        <p:nvSpPr>
          <p:cNvPr id="92" name="TextBox 91">
            <a:extLst>
              <a:ext uri="{FF2B5EF4-FFF2-40B4-BE49-F238E27FC236}">
                <a16:creationId xmlns:a16="http://schemas.microsoft.com/office/drawing/2014/main" id="{7D568E86-C661-B1AB-4397-BC6F788BB6C5}"/>
              </a:ext>
            </a:extLst>
          </p:cNvPr>
          <p:cNvSpPr txBox="1"/>
          <p:nvPr/>
        </p:nvSpPr>
        <p:spPr>
          <a:xfrm>
            <a:off x="9954" y="2377997"/>
            <a:ext cx="14408989" cy="1031051"/>
          </a:xfrm>
          <a:prstGeom prst="rect">
            <a:avLst/>
          </a:prstGeom>
          <a:noFill/>
        </p:spPr>
        <p:txBody>
          <a:bodyPr wrap="square" rtlCol="0">
            <a:spAutoFit/>
          </a:bodyPr>
          <a:lstStyle/>
          <a:p>
            <a:pPr algn="ctr">
              <a:spcBef>
                <a:spcPts val="600"/>
              </a:spcBef>
              <a:spcAft>
                <a:spcPts val="600"/>
              </a:spcAft>
            </a:pPr>
            <a:r>
              <a:rPr lang="en-US" b="1" dirty="0">
                <a:solidFill>
                  <a:schemeClr val="accent4">
                    <a:lumMod val="60000"/>
                    <a:lumOff val="40000"/>
                  </a:schemeClr>
                </a:solidFill>
                <a:latin typeface="Times New Roman" panose="02020603050405020304" pitchFamily="18" charset="0"/>
                <a:cs typeface="Times New Roman" panose="02020603050405020304" pitchFamily="18" charset="0"/>
              </a:rPr>
              <a:t>ARTICLE NAME (Font size 18, bold centered)</a:t>
            </a:r>
            <a:endParaRPr lang="en-US" b="1" dirty="0">
              <a:solidFill>
                <a:schemeClr val="accent4">
                  <a:lumMod val="60000"/>
                  <a:lumOff val="40000"/>
                </a:schemeClr>
              </a:solidFill>
              <a:latin typeface="Times New Roman" panose="02020603050405020304" pitchFamily="18" charset="0"/>
              <a:cs typeface="Times New Roman" panose="02020603050405020304" pitchFamily="18" charset="0"/>
            </a:endParaRPr>
          </a:p>
          <a:p>
            <a:pPr algn="ctr"/>
            <a:r>
              <a:rPr lang="en-US" sz="1400" b="1" dirty="0">
                <a:solidFill>
                  <a:schemeClr val="bg1"/>
                </a:solidFill>
              </a:rPr>
              <a:t>Author's name (letter 14, bold, centered)</a:t>
            </a:r>
            <a:endParaRPr lang="en-US" sz="1400" b="1" dirty="0">
              <a:solidFill>
                <a:schemeClr val="bg1"/>
              </a:solidFill>
            </a:endParaRPr>
          </a:p>
          <a:p>
            <a:pPr algn="ctr"/>
            <a:r>
              <a:rPr lang="en-US" sz="1200" b="1" dirty="0">
                <a:solidFill>
                  <a:schemeClr val="bg1"/>
                </a:solidFill>
              </a:rPr>
              <a:t>Work unit (letter 12, bold, centered</a:t>
            </a:r>
            <a:r>
              <a:rPr lang="en-US" sz="1200" b="1" dirty="0" smtClean="0">
                <a:solidFill>
                  <a:schemeClr val="bg1"/>
                </a:solidFill>
              </a:rPr>
              <a:t>)</a:t>
            </a:r>
          </a:p>
          <a:p>
            <a:pPr algn="ctr"/>
            <a:r>
              <a:rPr lang="en-US" sz="1200" b="1" i="1" dirty="0">
                <a:solidFill>
                  <a:schemeClr val="bg1"/>
                </a:solidFill>
              </a:rPr>
              <a:t>Email: (number 12, italic, bold, centered)</a:t>
            </a:r>
            <a:endParaRPr lang="en-US" sz="1200" b="1" i="1" dirty="0">
              <a:solidFill>
                <a:schemeClr val="bg1"/>
              </a:solidFill>
            </a:endParaRPr>
          </a:p>
        </p:txBody>
      </p:sp>
      <p:sp>
        <p:nvSpPr>
          <p:cNvPr id="93" name="Rectangle 92">
            <a:extLst>
              <a:ext uri="{FF2B5EF4-FFF2-40B4-BE49-F238E27FC236}">
                <a16:creationId xmlns:a16="http://schemas.microsoft.com/office/drawing/2014/main" id="{2073D81B-CC80-4BD5-FE05-6E2CD61A983C}"/>
              </a:ext>
            </a:extLst>
          </p:cNvPr>
          <p:cNvSpPr/>
          <p:nvPr/>
        </p:nvSpPr>
        <p:spPr>
          <a:xfrm>
            <a:off x="681543" y="2427485"/>
            <a:ext cx="720000" cy="7200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A9B4749C-BBCE-75CA-1B5C-96D9138DEACF}"/>
              </a:ext>
            </a:extLst>
          </p:cNvPr>
          <p:cNvSpPr txBox="1"/>
          <p:nvPr/>
        </p:nvSpPr>
        <p:spPr>
          <a:xfrm>
            <a:off x="755212" y="2427485"/>
            <a:ext cx="646331" cy="523220"/>
          </a:xfrm>
          <a:prstGeom prst="rect">
            <a:avLst/>
          </a:prstGeom>
          <a:noFill/>
        </p:spPr>
        <p:txBody>
          <a:bodyPr wrap="none" rtlCol="0">
            <a:spAutoFit/>
          </a:bodyPr>
          <a:lstStyle/>
          <a:p>
            <a:pPr algn="ctr"/>
            <a:r>
              <a:rPr lang="en-US" sz="1400" dirty="0"/>
              <a:t>Logos </a:t>
            </a:r>
          </a:p>
          <a:p>
            <a:pPr algn="ctr"/>
            <a:r>
              <a:rPr lang="en-US" sz="1400" dirty="0"/>
              <a:t>unit</a:t>
            </a:r>
            <a:endParaRPr lang="en-GB" sz="1400" dirty="0"/>
          </a:p>
        </p:txBody>
      </p:sp>
      <p:sp>
        <p:nvSpPr>
          <p:cNvPr id="95" name="Rectangle 94"/>
          <p:cNvSpPr/>
          <p:nvPr/>
        </p:nvSpPr>
        <p:spPr>
          <a:xfrm>
            <a:off x="550974" y="875133"/>
            <a:ext cx="13318173" cy="800219"/>
          </a:xfrm>
          <a:prstGeom prst="rect">
            <a:avLst/>
          </a:prstGeom>
        </p:spPr>
        <p:txBody>
          <a:bodyPr wrap="square">
            <a:spAutoFit/>
          </a:bodyPr>
          <a:lstStyle/>
          <a:p>
            <a:pPr algn="ctr"/>
            <a:r>
              <a:rPr lang="vi-VN" sz="2300" b="1" dirty="0" smtClean="0">
                <a:solidFill>
                  <a:srgbClr val="C00000"/>
                </a:solidFill>
                <a:latin typeface="Montserrat Black" panose="00000A00000000000000" pitchFamily="2" charset="0"/>
              </a:rPr>
              <a:t>“</a:t>
            </a:r>
            <a:r>
              <a:rPr lang="en-US" sz="2300" b="1" dirty="0">
                <a:solidFill>
                  <a:srgbClr val="C00000"/>
                </a:solidFill>
                <a:latin typeface="Montserrat Black" panose="00000A00000000000000" pitchFamily="2" charset="0"/>
              </a:rPr>
              <a:t>RESOURCES, ENVIRONMENT AND AGRICULTURE IN THE DIGITAL </a:t>
            </a:r>
            <a:r>
              <a:rPr lang="en-US" sz="2300" b="1" dirty="0" smtClean="0">
                <a:solidFill>
                  <a:srgbClr val="C00000"/>
                </a:solidFill>
                <a:latin typeface="Montserrat Black" panose="00000A00000000000000" pitchFamily="2" charset="0"/>
              </a:rPr>
              <a:t>ERA</a:t>
            </a:r>
          </a:p>
          <a:p>
            <a:pPr algn="ctr"/>
            <a:r>
              <a:rPr lang="en-US" sz="2300" b="1" dirty="0" smtClean="0">
                <a:solidFill>
                  <a:srgbClr val="C00000"/>
                </a:solidFill>
                <a:latin typeface="Montserrat Black" panose="00000A00000000000000" pitchFamily="2" charset="0"/>
              </a:rPr>
              <a:t>AND </a:t>
            </a:r>
            <a:r>
              <a:rPr lang="en-US" sz="2300" b="1" dirty="0">
                <a:solidFill>
                  <a:srgbClr val="C00000"/>
                </a:solidFill>
                <a:latin typeface="Montserrat Black" panose="00000A00000000000000" pitchFamily="2" charset="0"/>
              </a:rPr>
              <a:t>SUSTAINABLE DEVELOPMENT</a:t>
            </a:r>
            <a:r>
              <a:rPr lang="vi-VN" sz="2300" b="1" dirty="0" smtClean="0">
                <a:solidFill>
                  <a:srgbClr val="C00000"/>
                </a:solidFill>
                <a:latin typeface="Montserrat Black" panose="00000A00000000000000" pitchFamily="2" charset="0"/>
              </a:rPr>
              <a:t>”</a:t>
            </a:r>
            <a:endParaRPr lang="vi-VN" sz="2300" b="1" dirty="0">
              <a:solidFill>
                <a:srgbClr val="C00000"/>
              </a:solidFill>
              <a:latin typeface="Montserrat Black" panose="00000A00000000000000" pitchFamily="2" charset="0"/>
            </a:endParaRPr>
          </a:p>
        </p:txBody>
      </p:sp>
      <p:sp>
        <p:nvSpPr>
          <p:cNvPr id="96" name="TextBox 95">
            <a:extLst>
              <a:ext uri="{FF2B5EF4-FFF2-40B4-BE49-F238E27FC236}">
                <a16:creationId xmlns:a16="http://schemas.microsoft.com/office/drawing/2014/main" id="{8DEFC4B7-5737-0C7D-73EA-C40EC346BA3C}"/>
              </a:ext>
            </a:extLst>
          </p:cNvPr>
          <p:cNvSpPr txBox="1"/>
          <p:nvPr/>
        </p:nvSpPr>
        <p:spPr>
          <a:xfrm>
            <a:off x="9954" y="277178"/>
            <a:ext cx="14400214" cy="523220"/>
          </a:xfrm>
          <a:prstGeom prst="rect">
            <a:avLst/>
          </a:prstGeom>
          <a:noFill/>
          <a:effectLst/>
        </p:spPr>
        <p:txBody>
          <a:bodyPr wrap="square" rtlCol="0">
            <a:spAutoFit/>
          </a:bodyPr>
          <a:lstStyle/>
          <a:p>
            <a:pPr algn="ctr"/>
            <a:r>
              <a:rPr lang="en-US" sz="2800" b="1" spc="-150" dirty="0" smtClean="0">
                <a:solidFill>
                  <a:schemeClr val="accent1">
                    <a:lumMod val="50000"/>
                  </a:schemeClr>
                </a:solidFill>
                <a:latin typeface="Times New Roman" panose="02020603050405020304" pitchFamily="18" charset="0"/>
                <a:cs typeface="Times New Roman" panose="02020603050405020304" pitchFamily="18" charset="0"/>
              </a:rPr>
              <a:t>7    INTERNATIONAL </a:t>
            </a:r>
            <a:r>
              <a:rPr lang="en-US" sz="2800" b="1" spc="-150" dirty="0">
                <a:solidFill>
                  <a:schemeClr val="accent1">
                    <a:lumMod val="50000"/>
                  </a:schemeClr>
                </a:solidFill>
                <a:latin typeface="Times New Roman" panose="02020603050405020304" pitchFamily="18" charset="0"/>
                <a:cs typeface="Times New Roman" panose="02020603050405020304" pitchFamily="18" charset="0"/>
              </a:rPr>
              <a:t>CONFERENCE ON SCIENCE AND TECHNOLOGY</a:t>
            </a:r>
            <a:endParaRPr lang="en-US" sz="2800" b="1" spc="-15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7" name="TextBox 96">
            <a:extLst>
              <a:ext uri="{FF2B5EF4-FFF2-40B4-BE49-F238E27FC236}">
                <a16:creationId xmlns:a16="http://schemas.microsoft.com/office/drawing/2014/main" id="{8DEFC4B7-5737-0C7D-73EA-C40EC346BA3C}"/>
              </a:ext>
            </a:extLst>
          </p:cNvPr>
          <p:cNvSpPr txBox="1"/>
          <p:nvPr/>
        </p:nvSpPr>
        <p:spPr>
          <a:xfrm>
            <a:off x="1675201" y="347562"/>
            <a:ext cx="772391" cy="261610"/>
          </a:xfrm>
          <a:prstGeom prst="rect">
            <a:avLst/>
          </a:prstGeom>
          <a:noFill/>
          <a:effectLst/>
        </p:spPr>
        <p:txBody>
          <a:bodyPr wrap="square" rtlCol="0">
            <a:spAutoFit/>
          </a:bodyPr>
          <a:lstStyle/>
          <a:p>
            <a:pPr algn="ctr"/>
            <a:r>
              <a:rPr lang="en-US" sz="1100" b="1" spc="-150" dirty="0" smtClean="0">
                <a:solidFill>
                  <a:schemeClr val="accent1">
                    <a:lumMod val="50000"/>
                  </a:schemeClr>
                </a:solidFill>
                <a:latin typeface="Times New Roman" panose="02020603050405020304" pitchFamily="18" charset="0"/>
                <a:cs typeface="Times New Roman" panose="02020603050405020304" pitchFamily="18" charset="0"/>
              </a:rPr>
              <a:t>TH</a:t>
            </a:r>
            <a:endParaRPr lang="en-US" sz="1100" b="1" spc="-15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8" name="TextBox 97"/>
          <p:cNvSpPr txBox="1"/>
          <p:nvPr/>
        </p:nvSpPr>
        <p:spPr>
          <a:xfrm>
            <a:off x="1916721" y="2462047"/>
            <a:ext cx="231839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a:solidFill>
                  <a:srgbClr val="005000"/>
                </a:solidFill>
                <a:latin typeface="Times New Roman" panose="02020603050405020304" pitchFamily="18" charset="0"/>
                <a:cs typeface="Times New Roman" panose="02020603050405020304" pitchFamily="18" charset="0"/>
              </a:rPr>
              <a:t>You can change the background color as you like</a:t>
            </a:r>
            <a:endParaRPr lang="vi-VN" b="1" dirty="0">
              <a:solidFill>
                <a:srgbClr val="005000"/>
              </a:solidFill>
              <a:latin typeface="Times New Roman" panose="02020603050405020304" pitchFamily="18" charset="0"/>
              <a:cs typeface="Times New Roman" panose="02020603050405020304" pitchFamily="18" charset="0"/>
            </a:endParaRPr>
          </a:p>
        </p:txBody>
      </p:sp>
      <p:pic>
        <p:nvPicPr>
          <p:cNvPr id="99"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26" y="322915"/>
            <a:ext cx="1120504" cy="1120504"/>
          </a:xfrm>
          <a:prstGeom prst="rect">
            <a:avLst/>
          </a:prstGeom>
        </p:spPr>
      </p:pic>
      <p:grpSp>
        <p:nvGrpSpPr>
          <p:cNvPr id="100" name="Group 99"/>
          <p:cNvGrpSpPr/>
          <p:nvPr/>
        </p:nvGrpSpPr>
        <p:grpSpPr>
          <a:xfrm>
            <a:off x="2204560" y="30731714"/>
            <a:ext cx="9853931" cy="1515350"/>
            <a:chOff x="1748846" y="30785168"/>
            <a:chExt cx="9853931" cy="1515350"/>
          </a:xfrm>
        </p:grpSpPr>
        <p:pic>
          <p:nvPicPr>
            <p:cNvPr id="101" name="Picture 10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50046" y="30785168"/>
              <a:ext cx="1135367" cy="1135367"/>
            </a:xfrm>
            <a:prstGeom prst="rect">
              <a:avLst/>
            </a:prstGeom>
          </p:spPr>
        </p:pic>
        <p:pic>
          <p:nvPicPr>
            <p:cNvPr id="102" name="Picture 10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04059" y="31072077"/>
              <a:ext cx="842068" cy="842068"/>
            </a:xfrm>
            <a:prstGeom prst="rect">
              <a:avLst/>
            </a:prstGeom>
          </p:spPr>
        </p:pic>
        <p:pic>
          <p:nvPicPr>
            <p:cNvPr id="103" name="Picture 10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748846" y="31121382"/>
              <a:ext cx="2104176" cy="765154"/>
            </a:xfrm>
            <a:prstGeom prst="rect">
              <a:avLst/>
            </a:prstGeom>
          </p:spPr>
        </p:pic>
        <p:pic>
          <p:nvPicPr>
            <p:cNvPr id="104" name="Picture 10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619768" y="30929573"/>
              <a:ext cx="1148772" cy="1148772"/>
            </a:xfrm>
            <a:prstGeom prst="rect">
              <a:avLst/>
            </a:prstGeom>
          </p:spPr>
        </p:pic>
        <p:pic>
          <p:nvPicPr>
            <p:cNvPr id="105" name="Picture 10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557718" y="30986315"/>
              <a:ext cx="1119435" cy="1119435"/>
            </a:xfrm>
            <a:prstGeom prst="rect">
              <a:avLst/>
            </a:prstGeom>
          </p:spPr>
        </p:pic>
        <p:sp>
          <p:nvSpPr>
            <p:cNvPr id="106" name="TextBox 105">
              <a:extLst>
                <a:ext uri="{FF2B5EF4-FFF2-40B4-BE49-F238E27FC236}">
                  <a16:creationId xmlns:a16="http://schemas.microsoft.com/office/drawing/2014/main" id="{47E72A43-7DEB-1ACD-FFFB-EC44C8D4DD7C}"/>
                </a:ext>
              </a:extLst>
            </p:cNvPr>
            <p:cNvSpPr txBox="1"/>
            <p:nvPr/>
          </p:nvSpPr>
          <p:spPr>
            <a:xfrm>
              <a:off x="6606064" y="31992741"/>
              <a:ext cx="921619" cy="307777"/>
            </a:xfrm>
            <a:prstGeom prst="rect">
              <a:avLst/>
            </a:prstGeom>
            <a:noFill/>
          </p:spPr>
          <p:txBody>
            <a:bodyPr wrap="square" rtlCol="0">
              <a:spAutoFit/>
            </a:bodyPr>
            <a:lstStyle/>
            <a:p>
              <a:r>
                <a:rPr lang="en-US" sz="1400" b="1" dirty="0" smtClean="0">
                  <a:solidFill>
                    <a:schemeClr val="accent1">
                      <a:lumMod val="50000"/>
                    </a:schemeClr>
                  </a:solidFill>
                  <a:latin typeface="Times New Roman" panose="02020603050405020304" pitchFamily="18" charset="0"/>
                  <a:cs typeface="Times New Roman" panose="02020603050405020304" pitchFamily="18" charset="0"/>
                </a:rPr>
                <a:t>Platinum</a:t>
              </a:r>
              <a:endParaRPr lang="en-GB"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7" name="TextBox 106">
              <a:extLst>
                <a:ext uri="{FF2B5EF4-FFF2-40B4-BE49-F238E27FC236}">
                  <a16:creationId xmlns:a16="http://schemas.microsoft.com/office/drawing/2014/main" id="{47E72A43-7DEB-1ACD-FFFB-EC44C8D4DD7C}"/>
                </a:ext>
              </a:extLst>
            </p:cNvPr>
            <p:cNvSpPr txBox="1"/>
            <p:nvPr/>
          </p:nvSpPr>
          <p:spPr>
            <a:xfrm>
              <a:off x="4901129" y="31992741"/>
              <a:ext cx="921619" cy="307777"/>
            </a:xfrm>
            <a:prstGeom prst="rect">
              <a:avLst/>
            </a:prstGeom>
            <a:noFill/>
          </p:spPr>
          <p:txBody>
            <a:bodyPr wrap="square" rtlCol="0">
              <a:spAutoFit/>
            </a:bodyPr>
            <a:lstStyle/>
            <a:p>
              <a:r>
                <a:rPr lang="en-US" sz="1400" b="1" dirty="0" smtClean="0">
                  <a:solidFill>
                    <a:schemeClr val="accent1">
                      <a:lumMod val="50000"/>
                    </a:schemeClr>
                  </a:solidFill>
                  <a:latin typeface="Times New Roman" panose="02020603050405020304" pitchFamily="18" charset="0"/>
                  <a:cs typeface="Times New Roman" panose="02020603050405020304" pitchFamily="18" charset="0"/>
                </a:rPr>
                <a:t>Silver</a:t>
              </a:r>
              <a:endParaRPr lang="en-GB"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8" name="TextBox 107">
              <a:extLst>
                <a:ext uri="{FF2B5EF4-FFF2-40B4-BE49-F238E27FC236}">
                  <a16:creationId xmlns:a16="http://schemas.microsoft.com/office/drawing/2014/main" id="{47E72A43-7DEB-1ACD-FFFB-EC44C8D4DD7C}"/>
                </a:ext>
              </a:extLst>
            </p:cNvPr>
            <p:cNvSpPr txBox="1"/>
            <p:nvPr/>
          </p:nvSpPr>
          <p:spPr>
            <a:xfrm>
              <a:off x="2447592" y="31992740"/>
              <a:ext cx="921619" cy="307777"/>
            </a:xfrm>
            <a:prstGeom prst="rect">
              <a:avLst/>
            </a:prstGeom>
            <a:noFill/>
          </p:spPr>
          <p:txBody>
            <a:bodyPr wrap="square" rtlCol="0">
              <a:spAutoFit/>
            </a:bodyPr>
            <a:lstStyle/>
            <a:p>
              <a:r>
                <a:rPr lang="en-US" sz="1400" b="1" dirty="0" smtClean="0">
                  <a:solidFill>
                    <a:schemeClr val="accent1">
                      <a:lumMod val="50000"/>
                    </a:schemeClr>
                  </a:solidFill>
                  <a:latin typeface="Times New Roman" panose="02020603050405020304" pitchFamily="18" charset="0"/>
                  <a:cs typeface="Times New Roman" panose="02020603050405020304" pitchFamily="18" charset="0"/>
                </a:rPr>
                <a:t>Silver</a:t>
              </a:r>
              <a:endParaRPr lang="en-GB"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9" name="TextBox 108">
              <a:extLst>
                <a:ext uri="{FF2B5EF4-FFF2-40B4-BE49-F238E27FC236}">
                  <a16:creationId xmlns:a16="http://schemas.microsoft.com/office/drawing/2014/main" id="{47E72A43-7DEB-1ACD-FFFB-EC44C8D4DD7C}"/>
                </a:ext>
              </a:extLst>
            </p:cNvPr>
            <p:cNvSpPr txBox="1"/>
            <p:nvPr/>
          </p:nvSpPr>
          <p:spPr>
            <a:xfrm>
              <a:off x="8863290" y="31984522"/>
              <a:ext cx="921619" cy="307777"/>
            </a:xfrm>
            <a:prstGeom prst="rect">
              <a:avLst/>
            </a:prstGeom>
            <a:noFill/>
          </p:spPr>
          <p:txBody>
            <a:bodyPr wrap="square" rtlCol="0">
              <a:spAutoFit/>
            </a:bodyPr>
            <a:lstStyle/>
            <a:p>
              <a:r>
                <a:rPr lang="en-US" sz="1400" b="1" dirty="0" smtClean="0">
                  <a:solidFill>
                    <a:schemeClr val="accent1">
                      <a:lumMod val="50000"/>
                    </a:schemeClr>
                  </a:solidFill>
                  <a:latin typeface="Times New Roman" panose="02020603050405020304" pitchFamily="18" charset="0"/>
                  <a:cs typeface="Times New Roman" panose="02020603050405020304" pitchFamily="18" charset="0"/>
                </a:rPr>
                <a:t>Silver</a:t>
              </a:r>
              <a:endParaRPr lang="en-GB"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0" name="TextBox 109">
              <a:extLst>
                <a:ext uri="{FF2B5EF4-FFF2-40B4-BE49-F238E27FC236}">
                  <a16:creationId xmlns:a16="http://schemas.microsoft.com/office/drawing/2014/main" id="{47E72A43-7DEB-1ACD-FFFB-EC44C8D4DD7C}"/>
                </a:ext>
              </a:extLst>
            </p:cNvPr>
            <p:cNvSpPr txBox="1"/>
            <p:nvPr/>
          </p:nvSpPr>
          <p:spPr>
            <a:xfrm>
              <a:off x="10681158" y="31992739"/>
              <a:ext cx="921619" cy="307777"/>
            </a:xfrm>
            <a:prstGeom prst="rect">
              <a:avLst/>
            </a:prstGeom>
            <a:noFill/>
          </p:spPr>
          <p:txBody>
            <a:bodyPr wrap="square" rtlCol="0">
              <a:spAutoFit/>
            </a:bodyPr>
            <a:lstStyle/>
            <a:p>
              <a:r>
                <a:rPr lang="en-US" sz="1400" b="1" dirty="0" smtClean="0">
                  <a:solidFill>
                    <a:schemeClr val="accent1">
                      <a:lumMod val="50000"/>
                    </a:schemeClr>
                  </a:solidFill>
                  <a:latin typeface="Times New Roman" panose="02020603050405020304" pitchFamily="18" charset="0"/>
                  <a:cs typeface="Times New Roman" panose="02020603050405020304" pitchFamily="18" charset="0"/>
                </a:rPr>
                <a:t>Silver</a:t>
              </a:r>
              <a:endParaRPr lang="en-GB" sz="1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8902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944CCB-BFAF-DC50-7245-C2392DD5A45E}"/>
              </a:ext>
            </a:extLst>
          </p:cNvPr>
          <p:cNvSpPr/>
          <p:nvPr/>
        </p:nvSpPr>
        <p:spPr>
          <a:xfrm>
            <a:off x="-2" y="30090978"/>
            <a:ext cx="14400214" cy="2293777"/>
          </a:xfrm>
          <a:prstGeom prst="rect">
            <a:avLst/>
          </a:prstGeom>
          <a:gradFill flip="none" rotWithShape="1">
            <a:gsLst>
              <a:gs pos="0">
                <a:schemeClr val="accent4">
                  <a:lumMod val="60000"/>
                  <a:lumOff val="40000"/>
                </a:schemeClr>
              </a:gs>
              <a:gs pos="50000">
                <a:schemeClr val="accent4">
                  <a:lumMod val="40000"/>
                  <a:lumOff val="60000"/>
                </a:schemeClr>
              </a:gs>
              <a:gs pos="100000">
                <a:schemeClr val="accent4">
                  <a:lumMod val="60000"/>
                  <a:lumOff val="40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8C6916E-5390-955E-3117-D8F1BF87F301}"/>
              </a:ext>
            </a:extLst>
          </p:cNvPr>
          <p:cNvSpPr txBox="1"/>
          <p:nvPr/>
        </p:nvSpPr>
        <p:spPr>
          <a:xfrm>
            <a:off x="483236" y="4133274"/>
            <a:ext cx="13455333" cy="1691425"/>
          </a:xfrm>
          <a:prstGeom prst="rect">
            <a:avLst/>
          </a:prstGeom>
          <a:noFill/>
          <a:ln>
            <a:noFill/>
          </a:ln>
        </p:spPr>
        <p:txBody>
          <a:bodyPr wrap="square" rtlCol="0">
            <a:spAutoFit/>
          </a:bodyPr>
          <a:lstStyle/>
          <a:p>
            <a:r>
              <a:rPr lang="en-US" sz="2000" b="1" i="1" dirty="0">
                <a:highlight>
                  <a:srgbClr val="FFFF00"/>
                </a:highlight>
                <a:latin typeface="Times New Roman" panose="02020603050405020304" pitchFamily="18" charset="0"/>
                <a:cs typeface="Times New Roman" panose="02020603050405020304" pitchFamily="18" charset="0"/>
              </a:rPr>
              <a:t>Summary: </a:t>
            </a:r>
            <a:r>
              <a:rPr lang="en-US" sz="2000" i="1" dirty="0">
                <a:highlight>
                  <a:srgbClr val="FFFF00"/>
                </a:highlight>
                <a:latin typeface="Times New Roman" panose="02020603050405020304" pitchFamily="18" charset="0"/>
                <a:cs typeface="Times New Roman" panose="02020603050405020304" pitchFamily="18" charset="0"/>
              </a:rPr>
              <a:t>in italics (no more than 150 words). Font size: 14. Font style: Time New Roman. Line spacing: single, spacing: Before 6 </a:t>
            </a:r>
            <a:r>
              <a:rPr lang="en-US" sz="2000" i="1" dirty="0" err="1">
                <a:highlight>
                  <a:srgbClr val="FFFF00"/>
                </a:highlight>
                <a:latin typeface="Times New Roman" panose="02020603050405020304" pitchFamily="18" charset="0"/>
                <a:cs typeface="Times New Roman" panose="02020603050405020304" pitchFamily="18" charset="0"/>
              </a:rPr>
              <a:t>pt</a:t>
            </a:r>
            <a:r>
              <a:rPr lang="en-US" sz="2000" i="1" dirty="0">
                <a:highlight>
                  <a:srgbClr val="FFFF00"/>
                </a:highlight>
                <a:latin typeface="Times New Roman" panose="02020603050405020304" pitchFamily="18" charset="0"/>
                <a:cs typeface="Times New Roman" panose="02020603050405020304" pitchFamily="18" charset="0"/>
              </a:rPr>
              <a:t>, after 6 pt. Left and right margins: 1.5 cm, aligned on both sides</a:t>
            </a:r>
            <a:r>
              <a:rPr lang="en-US" sz="2000" i="1" dirty="0" smtClean="0">
                <a:highlight>
                  <a:srgbClr val="FFFF00"/>
                </a:highlight>
                <a:latin typeface="Times New Roman" panose="02020603050405020304" pitchFamily="18" charset="0"/>
                <a:cs typeface="Times New Roman" panose="02020603050405020304" pitchFamily="18" charset="0"/>
              </a:rPr>
              <a:t>.</a:t>
            </a:r>
            <a:endParaRPr lang="en-US" sz="2000" i="1" dirty="0" smtClean="0">
              <a:highlight>
                <a:srgbClr val="FFFF00"/>
              </a:highlight>
              <a:latin typeface="Times New Roman" panose="02020603050405020304" pitchFamily="18" charset="0"/>
              <a:cs typeface="Times New Roman" panose="02020603050405020304" pitchFamily="18" charset="0"/>
            </a:endParaRPr>
          </a:p>
          <a:p>
            <a:pPr algn="just">
              <a:lnSpc>
                <a:spcPct val="107000"/>
              </a:lnSpc>
              <a:spcBef>
                <a:spcPts val="600"/>
              </a:spcBef>
              <a:spcAft>
                <a:spcPts val="600"/>
              </a:spcAft>
            </a:pPr>
            <a:r>
              <a:rPr lang="en-GB" sz="1400" i="1" kern="100" dirty="0" smtClean="0">
                <a:effectLst/>
                <a:latin typeface="Times New Roman" panose="02020603050405020304" pitchFamily="18" charset="0"/>
                <a:ea typeface="Calibri" panose="020F0502020204030204" pitchFamily="34" charset="0"/>
                <a:cs typeface="Times New Roman" panose="02020603050405020304" pitchFamily="18"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a:t>
            </a:r>
            <a:r>
              <a:rPr lang="en-GB" sz="1400" i="1" kern="100" dirty="0" err="1" smtClean="0">
                <a:effectLst/>
                <a:latin typeface="Times New Roman" panose="02020603050405020304" pitchFamily="18" charset="0"/>
                <a:ea typeface="Calibri" panose="020F0502020204030204" pitchFamily="34" charset="0"/>
                <a:cs typeface="Times New Roman" panose="02020603050405020304" pitchFamily="18" charset="0"/>
              </a:rPr>
              <a:t>Letraset</a:t>
            </a:r>
            <a:r>
              <a:rPr lang="en-GB" sz="1400" i="1" kern="100" dirty="0" smtClean="0">
                <a:effectLst/>
                <a:latin typeface="Times New Roman" panose="02020603050405020304" pitchFamily="18" charset="0"/>
                <a:ea typeface="Calibri" panose="020F0502020204030204" pitchFamily="34" charset="0"/>
                <a:cs typeface="Times New Roman" panose="02020603050405020304" pitchFamily="18" charset="0"/>
              </a:rPr>
              <a:t> sheets containing Lorem Ipsum passages, and more recently with desktop publishing software like Aldus PageMaker including versions of Lorem Ipsum. </a:t>
            </a:r>
            <a:r>
              <a:rPr lang="en-GB" sz="1400" i="1" dirty="0" smtClean="0">
                <a:effectLst/>
                <a:latin typeface="Times New Roman" panose="02020603050405020304" pitchFamily="18" charset="0"/>
                <a:ea typeface="Calibri" panose="020F0502020204030204" pitchFamily="34" charset="0"/>
                <a:cs typeface="Times New Roman" panose="02020603050405020304" pitchFamily="18" charset="0"/>
              </a:rPr>
              <a:t>Where does it come from? Contrary to popular belief, Lorem Ipsum is not simply random text. It has roots in a piece of classical Latin.</a:t>
            </a:r>
            <a:endParaRPr lang="en-GB" sz="1400"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6FAA844-5824-59E0-520C-458BECFC29E2}"/>
              </a:ext>
            </a:extLst>
          </p:cNvPr>
          <p:cNvSpPr/>
          <p:nvPr/>
        </p:nvSpPr>
        <p:spPr>
          <a:xfrm>
            <a:off x="-2" y="344852"/>
            <a:ext cx="14411843" cy="36027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B00180C-1C3F-5A8E-A25C-DC0EDE35D191}"/>
              </a:ext>
            </a:extLst>
          </p:cNvPr>
          <p:cNvSpPr/>
          <p:nvPr/>
        </p:nvSpPr>
        <p:spPr>
          <a:xfrm>
            <a:off x="472440" y="5892800"/>
            <a:ext cx="13318173" cy="2946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634D1BF-221C-7AF2-0A1B-A9809B1DA61D}"/>
              </a:ext>
            </a:extLst>
          </p:cNvPr>
          <p:cNvSpPr/>
          <p:nvPr/>
        </p:nvSpPr>
        <p:spPr>
          <a:xfrm>
            <a:off x="541018" y="8839200"/>
            <a:ext cx="13318173" cy="2946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8944CCB-BFAF-DC50-7245-C2392DD5A45E}"/>
              </a:ext>
            </a:extLst>
          </p:cNvPr>
          <p:cNvSpPr/>
          <p:nvPr/>
        </p:nvSpPr>
        <p:spPr>
          <a:xfrm>
            <a:off x="4978" y="10927"/>
            <a:ext cx="14400214" cy="1966014"/>
          </a:xfrm>
          <a:prstGeom prst="rect">
            <a:avLst/>
          </a:prstGeom>
          <a:gradFill flip="none" rotWithShape="1">
            <a:gsLst>
              <a:gs pos="0">
                <a:schemeClr val="accent4">
                  <a:lumMod val="60000"/>
                  <a:lumOff val="40000"/>
                </a:schemeClr>
              </a:gs>
              <a:gs pos="52000">
                <a:schemeClr val="accent4">
                  <a:lumMod val="20000"/>
                  <a:lumOff val="80000"/>
                </a:schemeClr>
              </a:gs>
              <a:gs pos="100000">
                <a:schemeClr val="accent4">
                  <a:lumMod val="60000"/>
                  <a:lumOff val="40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DE7B29D-1DD1-1586-87FD-EC90DE75EAD7}"/>
              </a:ext>
            </a:extLst>
          </p:cNvPr>
          <p:cNvSpPr txBox="1"/>
          <p:nvPr/>
        </p:nvSpPr>
        <p:spPr>
          <a:xfrm>
            <a:off x="483235" y="5870858"/>
            <a:ext cx="13455333" cy="14219277"/>
          </a:xfrm>
          <a:prstGeom prst="rect">
            <a:avLst/>
          </a:prstGeom>
          <a:noFill/>
          <a:ln>
            <a:noFill/>
          </a:ln>
        </p:spPr>
        <p:txBody>
          <a:bodyPr wrap="square" rtlCol="0">
            <a:spAutoFit/>
          </a:bodyPr>
          <a:lstStyle/>
          <a:p>
            <a:pPr>
              <a:spcBef>
                <a:spcPts val="1200"/>
              </a:spcBef>
              <a:spcAft>
                <a:spcPts val="600"/>
              </a:spcAft>
            </a:pPr>
            <a:r>
              <a:rPr lang="en-US" sz="2000" b="1" dirty="0" smtClean="0">
                <a:highlight>
                  <a:srgbClr val="FFFF00"/>
                </a:highlight>
                <a:latin typeface="Times New Roman" panose="02020603050405020304" pitchFamily="18" charset="0"/>
                <a:cs typeface="Times New Roman" panose="02020603050405020304" pitchFamily="18" charset="0"/>
              </a:rPr>
              <a:t>Result</a:t>
            </a:r>
            <a:r>
              <a:rPr lang="en-US" sz="2000" b="1" dirty="0">
                <a:highlight>
                  <a:srgbClr val="FFFF00"/>
                </a:highlight>
                <a:latin typeface="Times New Roman" panose="02020603050405020304" pitchFamily="18" charset="0"/>
                <a:cs typeface="Times New Roman" panose="02020603050405020304" pitchFamily="18" charset="0"/>
              </a:rPr>
              <a:t>: </a:t>
            </a:r>
            <a:r>
              <a:rPr lang="en-US" sz="2000" i="1" dirty="0">
                <a:highlight>
                  <a:srgbClr val="FFFF00"/>
                </a:highlight>
                <a:latin typeface="Times New Roman" panose="02020603050405020304" pitchFamily="18" charset="0"/>
                <a:cs typeface="Times New Roman" panose="02020603050405020304" pitchFamily="18" charset="0"/>
              </a:rPr>
              <a:t>printed in lowercase. Font size: 14. Font style: Time New Roman. Line spacing: single. Spacing: Before 6 </a:t>
            </a:r>
            <a:r>
              <a:rPr lang="en-US" sz="2000" i="1" dirty="0" err="1">
                <a:highlight>
                  <a:srgbClr val="FFFF00"/>
                </a:highlight>
                <a:latin typeface="Times New Roman" panose="02020603050405020304" pitchFamily="18" charset="0"/>
                <a:cs typeface="Times New Roman" panose="02020603050405020304" pitchFamily="18" charset="0"/>
              </a:rPr>
              <a:t>pt</a:t>
            </a:r>
            <a:r>
              <a:rPr lang="en-US" sz="2000" i="1" dirty="0">
                <a:highlight>
                  <a:srgbClr val="FFFF00"/>
                </a:highlight>
                <a:latin typeface="Times New Roman" panose="02020603050405020304" pitchFamily="18" charset="0"/>
                <a:cs typeface="Times New Roman" panose="02020603050405020304" pitchFamily="18" charset="0"/>
              </a:rPr>
              <a:t>, after 6 pt. Left and right margins: 1.5 cm, aligned on both sides. Names of tables, charts, diagrams, maps, and images in italics and font size 12</a:t>
            </a:r>
            <a:r>
              <a:rPr lang="en-US" sz="2000" i="1" dirty="0" smtClean="0">
                <a:highlight>
                  <a:srgbClr val="FFFF00"/>
                </a:highlight>
                <a:latin typeface="Times New Roman" panose="02020603050405020304" pitchFamily="18" charset="0"/>
                <a:cs typeface="Times New Roman" panose="02020603050405020304" pitchFamily="18" charset="0"/>
              </a:rPr>
              <a:t>.</a:t>
            </a:r>
            <a:endParaRPr lang="en-US" sz="2000" i="1" dirty="0" smtClean="0">
              <a:highlight>
                <a:srgbClr val="FFFF00"/>
              </a:highlight>
              <a:latin typeface="Times New Roman" panose="02020603050405020304" pitchFamily="18" charset="0"/>
              <a:cs typeface="Times New Roman" panose="02020603050405020304" pitchFamily="18" charset="0"/>
            </a:endParaRPr>
          </a:p>
          <a:p>
            <a:pPr algn="l">
              <a:spcBef>
                <a:spcPts val="600"/>
              </a:spcBef>
              <a:spcAft>
                <a:spcPts val="600"/>
              </a:spcAft>
            </a:pPr>
            <a:r>
              <a:rPr lang="en-GB" sz="1400" b="0" i="0" dirty="0" smtClean="0">
                <a:solidFill>
                  <a:srgbClr val="000000"/>
                </a:solidFill>
                <a:effectLst/>
                <a:latin typeface="Times New Roman" panose="02020603050405020304" pitchFamily="18" charset="0"/>
                <a:cs typeface="Times New Roman" panose="02020603050405020304" pitchFamily="18" charset="0"/>
              </a:rPr>
              <a:t>What is Lorem Ipsum?</a:t>
            </a:r>
          </a:p>
          <a:p>
            <a:pPr algn="just">
              <a:spcBef>
                <a:spcPts val="600"/>
              </a:spcBef>
              <a:spcAft>
                <a:spcPts val="600"/>
              </a:spcAft>
            </a:pPr>
            <a:r>
              <a:rPr lang="en-GB" sz="1400" b="1" i="0" dirty="0" smtClean="0">
                <a:solidFill>
                  <a:srgbClr val="000000"/>
                </a:solidFill>
                <a:effectLst/>
                <a:latin typeface="Times New Roman" panose="02020603050405020304" pitchFamily="18" charset="0"/>
                <a:cs typeface="Times New Roman" panose="02020603050405020304" pitchFamily="18" charset="0"/>
              </a:rPr>
              <a:t>Lorem </a:t>
            </a:r>
            <a:r>
              <a:rPr lang="en-GB" sz="1400" b="1" i="0" dirty="0">
                <a:solidFill>
                  <a:srgbClr val="000000"/>
                </a:solidFill>
                <a:effectLst/>
                <a:latin typeface="Times New Roman" panose="02020603050405020304" pitchFamily="18" charset="0"/>
                <a:cs typeface="Times New Roman" panose="02020603050405020304" pitchFamily="18" charset="0"/>
              </a:rPr>
              <a:t>Ipsum</a:t>
            </a:r>
            <a:r>
              <a:rPr lang="en-GB" sz="1400" b="0" i="0" dirty="0">
                <a:solidFill>
                  <a:srgbClr val="000000"/>
                </a:solidFill>
                <a:effectLst/>
                <a:latin typeface="Times New Roman" panose="02020603050405020304" pitchFamily="18" charset="0"/>
                <a:cs typeface="Times New Roman" panose="02020603050405020304" pitchFamily="18" charset="0"/>
              </a:rPr>
              <a:t> is simply dummy text of the printing and typesetting industry. Lorem Ipsum has been the industry's standard dummy text ever since the 1500s, when an unknown printer took a galley of type and scrambled it </a:t>
            </a:r>
            <a:r>
              <a:rPr lang="en-GB" sz="1400" b="0" i="0" dirty="0" smtClean="0">
                <a:solidFill>
                  <a:srgbClr val="000000"/>
                </a:solidFill>
                <a:effectLst/>
                <a:latin typeface="Times New Roman" panose="02020603050405020304" pitchFamily="18" charset="0"/>
                <a:cs typeface="Times New Roman" panose="02020603050405020304" pitchFamily="18" charset="0"/>
              </a:rPr>
              <a:t>to   </a:t>
            </a:r>
            <a:r>
              <a:rPr lang="en-GB" sz="1400" b="0" i="0" dirty="0">
                <a:solidFill>
                  <a:srgbClr val="000000"/>
                </a:solidFill>
                <a:effectLst/>
                <a:latin typeface="Times New Roman" panose="02020603050405020304" pitchFamily="18" charset="0"/>
                <a:cs typeface="Times New Roman" panose="02020603050405020304" pitchFamily="18" charset="0"/>
              </a:rPr>
              <a:t>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a:p>
            <a:pPr algn="l">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Where does it come from?</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GB" sz="1400" b="0" i="0" dirty="0" err="1">
                <a:solidFill>
                  <a:srgbClr val="000000"/>
                </a:solidFill>
                <a:effectLst/>
                <a:latin typeface="Times New Roman" panose="02020603050405020304" pitchFamily="18" charset="0"/>
                <a:cs typeface="Times New Roman" panose="02020603050405020304" pitchFamily="18" charset="0"/>
              </a:rPr>
              <a:t>consectetur</a:t>
            </a:r>
            <a:r>
              <a:rPr lang="en-GB" sz="1400" b="0" i="0" dirty="0">
                <a:solidFill>
                  <a:srgbClr val="000000"/>
                </a:solidFill>
                <a:effectLst/>
                <a:latin typeface="Times New Roman" panose="02020603050405020304" pitchFamily="18" charset="0"/>
                <a:cs typeface="Times New Roman" panose="02020603050405020304" pitchFamily="18" charset="0"/>
              </a:rPr>
              <a:t>, from a Lorem Ipsum passage, and going through the cites of the word in classical literature, discovered the undoubtable source. Lorem Ipsum comes from sections 1.10.32 and 1.10.33 of "de </a:t>
            </a:r>
            <a:r>
              <a:rPr lang="en-GB" sz="1400" b="0" i="0" dirty="0" err="1">
                <a:solidFill>
                  <a:srgbClr val="000000"/>
                </a:solidFill>
                <a:effectLst/>
                <a:latin typeface="Times New Roman" panose="02020603050405020304" pitchFamily="18" charset="0"/>
                <a:cs typeface="Times New Roman" panose="02020603050405020304" pitchFamily="18" charset="0"/>
              </a:rPr>
              <a:t>Finibus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Bonorum</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Malorum</a:t>
            </a:r>
            <a:r>
              <a:rPr lang="en-GB" sz="1400" b="0" i="0" dirty="0">
                <a:solidFill>
                  <a:srgbClr val="000000"/>
                </a:solidFill>
                <a:effectLst/>
                <a:latin typeface="Times New Roman" panose="02020603050405020304" pitchFamily="18" charset="0"/>
                <a:cs typeface="Times New Roman" panose="02020603050405020304" pitchFamily="18" charset="0"/>
              </a:rPr>
              <a:t>" (The Extremes of Good and Evil) by Cicero, written in 45 BC. This book is a treatise on the theory of ethics, very popular during the Renaissance. The first line of Lorem Ipsum, "Lorem ipsum </a:t>
            </a:r>
            <a:r>
              <a:rPr lang="en-GB" sz="1400" b="0" i="0" dirty="0" err="1">
                <a:solidFill>
                  <a:srgbClr val="000000"/>
                </a:solidFill>
                <a:effectLst/>
                <a:latin typeface="Times New Roman" panose="02020603050405020304" pitchFamily="18" charset="0"/>
                <a:cs typeface="Times New Roman" panose="02020603050405020304" pitchFamily="18" charset="0"/>
              </a:rPr>
              <a:t>dolor</a:t>
            </a:r>
            <a:r>
              <a:rPr lang="en-GB" sz="1400" b="0" i="0" dirty="0">
                <a:solidFill>
                  <a:srgbClr val="000000"/>
                </a:solidFill>
                <a:effectLst/>
                <a:latin typeface="Times New Roman" panose="02020603050405020304" pitchFamily="18" charset="0"/>
                <a:cs typeface="Times New Roman" panose="02020603050405020304" pitchFamily="18" charset="0"/>
              </a:rPr>
              <a:t> sit </a:t>
            </a:r>
            <a:r>
              <a:rPr lang="en-GB" sz="1400" b="0" i="0" dirty="0" err="1">
                <a:solidFill>
                  <a:srgbClr val="000000"/>
                </a:solidFill>
                <a:effectLst/>
                <a:latin typeface="Times New Roman" panose="02020603050405020304" pitchFamily="18" charset="0"/>
                <a:cs typeface="Times New Roman" panose="02020603050405020304" pitchFamily="18" charset="0"/>
              </a:rPr>
              <a:t>amet</a:t>
            </a:r>
            <a:r>
              <a:rPr lang="en-GB" sz="1400" b="0" i="0" dirty="0">
                <a:solidFill>
                  <a:srgbClr val="000000"/>
                </a:solidFill>
                <a:effectLst/>
                <a:latin typeface="Times New Roman" panose="02020603050405020304" pitchFamily="18" charset="0"/>
                <a:cs typeface="Times New Roman" panose="02020603050405020304" pitchFamily="18" charset="0"/>
              </a:rPr>
              <a:t>..", comes from a line in section 1.10.32.</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The standard chunk of Lorem Ipsum used since the 1500s is reproduced below for those interested. Sections 1.10.32 and 1.10.33 from "de </a:t>
            </a:r>
            <a:r>
              <a:rPr lang="en-GB" sz="1400" b="0" i="0" dirty="0" err="1">
                <a:solidFill>
                  <a:srgbClr val="000000"/>
                </a:solidFill>
                <a:effectLst/>
                <a:latin typeface="Times New Roman" panose="02020603050405020304" pitchFamily="18" charset="0"/>
                <a:cs typeface="Times New Roman" panose="02020603050405020304" pitchFamily="18" charset="0"/>
              </a:rPr>
              <a:t>Finibus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Bonorum</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Malorum</a:t>
            </a:r>
            <a:r>
              <a:rPr lang="en-GB" sz="1400" b="0" i="0" dirty="0">
                <a:solidFill>
                  <a:srgbClr val="000000"/>
                </a:solidFill>
                <a:effectLst/>
                <a:latin typeface="Times New Roman" panose="02020603050405020304" pitchFamily="18" charset="0"/>
                <a:cs typeface="Times New Roman" panose="02020603050405020304" pitchFamily="18" charset="0"/>
              </a:rPr>
              <a:t>" by Cicero are also reproduced in their exact original form, accompanied by English versions from the 1914 translation by H. Rackham.</a:t>
            </a:r>
          </a:p>
          <a:p>
            <a:pPr algn="l">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Why do we use it?</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humour and the like).</a:t>
            </a:r>
          </a:p>
          <a:p>
            <a:pPr algn="l"/>
            <a:r>
              <a:rPr lang="en-GB" sz="1400" b="0" i="0" dirty="0">
                <a:solidFill>
                  <a:srgbClr val="000000"/>
                </a:solidFill>
                <a:effectLst/>
                <a:latin typeface="Times New Roman" panose="02020603050405020304" pitchFamily="18" charset="0"/>
                <a:cs typeface="Times New Roman" panose="02020603050405020304" pitchFamily="18" charset="0"/>
              </a:rPr>
              <a:t>Where can I get some?</a:t>
            </a:r>
          </a:p>
          <a:p>
            <a:pPr algn="just"/>
            <a:r>
              <a:rPr lang="en-GB" sz="1400" b="0" i="0" dirty="0">
                <a:solidFill>
                  <a:srgbClr val="000000"/>
                </a:solidFill>
                <a:effectLst/>
                <a:latin typeface="Times New Roman" panose="02020603050405020304" pitchFamily="18" charset="0"/>
                <a:cs typeface="Times New Roman" panose="02020603050405020304" pitchFamily="18" charset="0"/>
              </a:rPr>
              <a:t>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a:t>
            </a:r>
          </a:p>
          <a:p>
            <a:pPr algn="l">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The standard Lorem Ipsum passage, used since the 1500s</a:t>
            </a:r>
          </a:p>
          <a:p>
            <a:pPr algn="just">
              <a:spcBef>
                <a:spcPts val="600"/>
              </a:spcBef>
              <a:spcAft>
                <a:spcPts val="600"/>
              </a:spcAft>
            </a:pPr>
            <a:r>
              <a:rPr lang="en-GB" sz="1400" dirty="0">
                <a:solidFill>
                  <a:srgbClr val="000000"/>
                </a:solidFill>
                <a:latin typeface="Times New Roman" panose="02020603050405020304" pitchFamily="18" charset="0"/>
                <a:cs typeface="Times New Roman" panose="02020603050405020304" pitchFamily="18" charset="0"/>
              </a:rPr>
              <a:t>"Lorem ipsum </a:t>
            </a:r>
            <a:r>
              <a:rPr lang="en-GB" sz="1400" dirty="0" err="1">
                <a:solidFill>
                  <a:srgbClr val="000000"/>
                </a:solidFill>
                <a:latin typeface="Times New Roman" panose="02020603050405020304" pitchFamily="18" charset="0"/>
                <a:cs typeface="Times New Roman" panose="02020603050405020304" pitchFamily="18" charset="0"/>
              </a:rPr>
              <a:t>dolor</a:t>
            </a:r>
            <a:r>
              <a:rPr lang="en-GB" sz="1400" dirty="0">
                <a:solidFill>
                  <a:srgbClr val="000000"/>
                </a:solidFill>
                <a:latin typeface="Times New Roman" panose="02020603050405020304" pitchFamily="18" charset="0"/>
                <a:cs typeface="Times New Roman" panose="02020603050405020304" pitchFamily="18" charset="0"/>
              </a:rPr>
              <a:t> sit </a:t>
            </a:r>
            <a:r>
              <a:rPr lang="en-GB" sz="1400" dirty="0" err="1">
                <a:solidFill>
                  <a:srgbClr val="000000"/>
                </a:solidFill>
                <a:latin typeface="Times New Roman" panose="02020603050405020304" pitchFamily="18" charset="0"/>
                <a:cs typeface="Times New Roman" panose="02020603050405020304" pitchFamily="18" charset="0"/>
              </a:rPr>
              <a:t>amet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consectetur</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adipiscing</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elit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sed</a:t>
            </a:r>
            <a:r>
              <a:rPr lang="en-GB" sz="1400" dirty="0">
                <a:solidFill>
                  <a:srgbClr val="000000"/>
                </a:solidFill>
                <a:latin typeface="Times New Roman" panose="02020603050405020304" pitchFamily="18" charset="0"/>
                <a:cs typeface="Times New Roman" panose="02020603050405020304" pitchFamily="18" charset="0"/>
              </a:rPr>
              <a:t> do </a:t>
            </a:r>
            <a:r>
              <a:rPr lang="en-GB" sz="1400" dirty="0" err="1">
                <a:solidFill>
                  <a:srgbClr val="000000"/>
                </a:solidFill>
                <a:latin typeface="Times New Roman" panose="02020603050405020304" pitchFamily="18" charset="0"/>
                <a:cs typeface="Times New Roman" panose="02020603050405020304" pitchFamily="18" charset="0"/>
              </a:rPr>
              <a:t>eiusmod</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tempor</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incididunt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ut</a:t>
            </a:r>
            <a:r>
              <a:rPr lang="en-GB" sz="1400" dirty="0">
                <a:solidFill>
                  <a:srgbClr val="000000"/>
                </a:solidFill>
                <a:latin typeface="Times New Roman" panose="02020603050405020304" pitchFamily="18" charset="0"/>
                <a:cs typeface="Times New Roman" panose="02020603050405020304" pitchFamily="18" charset="0"/>
              </a:rPr>
              <a:t> labore et dolore magna </a:t>
            </a:r>
            <a:r>
              <a:rPr lang="en-GB" sz="1400" dirty="0" err="1">
                <a:solidFill>
                  <a:srgbClr val="000000"/>
                </a:solidFill>
                <a:latin typeface="Times New Roman" panose="02020603050405020304" pitchFamily="18" charset="0"/>
                <a:cs typeface="Times New Roman" panose="02020603050405020304" pitchFamily="18" charset="0"/>
              </a:rPr>
              <a:t>aliqua</a:t>
            </a:r>
            <a:r>
              <a:rPr lang="en-GB" sz="1400" dirty="0">
                <a:solidFill>
                  <a:srgbClr val="000000"/>
                </a:solidFill>
                <a:latin typeface="Times New Roman" panose="02020603050405020304" pitchFamily="18" charset="0"/>
                <a:cs typeface="Times New Roman" panose="02020603050405020304" pitchFamily="18" charset="0"/>
              </a:rPr>
              <a:t>. Ut </a:t>
            </a:r>
            <a:r>
              <a:rPr lang="en-GB" sz="1400" dirty="0" err="1">
                <a:solidFill>
                  <a:srgbClr val="000000"/>
                </a:solidFill>
                <a:latin typeface="Times New Roman" panose="02020603050405020304" pitchFamily="18" charset="0"/>
                <a:cs typeface="Times New Roman" panose="02020603050405020304" pitchFamily="18" charset="0"/>
              </a:rPr>
              <a:t>enim</a:t>
            </a:r>
            <a:r>
              <a:rPr lang="en-GB" sz="1400" dirty="0">
                <a:solidFill>
                  <a:srgbClr val="000000"/>
                </a:solidFill>
                <a:latin typeface="Times New Roman" panose="02020603050405020304" pitchFamily="18" charset="0"/>
                <a:cs typeface="Times New Roman" panose="02020603050405020304" pitchFamily="18" charset="0"/>
              </a:rPr>
              <a:t> ad minim </a:t>
            </a:r>
            <a:r>
              <a:rPr lang="en-GB" sz="1400" dirty="0" err="1">
                <a:solidFill>
                  <a:srgbClr val="000000"/>
                </a:solidFill>
                <a:latin typeface="Times New Roman" panose="02020603050405020304" pitchFamily="18" charset="0"/>
                <a:cs typeface="Times New Roman" panose="02020603050405020304" pitchFamily="18" charset="0"/>
              </a:rPr>
              <a:t>veniam</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quis</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nostrud</a:t>
            </a:r>
            <a:r>
              <a:rPr lang="en-GB" sz="1400" dirty="0">
                <a:solidFill>
                  <a:srgbClr val="000000"/>
                </a:solidFill>
                <a:latin typeface="Times New Roman" panose="02020603050405020304" pitchFamily="18" charset="0"/>
                <a:cs typeface="Times New Roman" panose="02020603050405020304" pitchFamily="18" charset="0"/>
              </a:rPr>
              <a:t> exercitation </a:t>
            </a:r>
            <a:r>
              <a:rPr lang="en-GB" sz="1400" dirty="0" err="1">
                <a:solidFill>
                  <a:srgbClr val="000000"/>
                </a:solidFill>
                <a:latin typeface="Times New Roman" panose="02020603050405020304" pitchFamily="18" charset="0"/>
                <a:cs typeface="Times New Roman" panose="02020603050405020304" pitchFamily="18" charset="0"/>
              </a:rPr>
              <a:t>ullamco</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laboris</a:t>
            </a:r>
            <a:r>
              <a:rPr lang="en-GB" sz="1400" dirty="0">
                <a:solidFill>
                  <a:srgbClr val="000000"/>
                </a:solidFill>
                <a:latin typeface="Times New Roman" panose="02020603050405020304" pitchFamily="18" charset="0"/>
                <a:cs typeface="Times New Roman" panose="02020603050405020304" pitchFamily="18" charset="0"/>
              </a:rPr>
              <a:t> nisi </a:t>
            </a:r>
            <a:r>
              <a:rPr lang="en-GB" sz="1400" dirty="0" err="1">
                <a:solidFill>
                  <a:srgbClr val="000000"/>
                </a:solidFill>
                <a:latin typeface="Times New Roman" panose="02020603050405020304" pitchFamily="18" charset="0"/>
                <a:cs typeface="Times New Roman" panose="02020603050405020304" pitchFamily="18" charset="0"/>
              </a:rPr>
              <a:t>ut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aliquip</a:t>
            </a:r>
            <a:r>
              <a:rPr lang="en-GB" sz="1400" dirty="0">
                <a:solidFill>
                  <a:srgbClr val="000000"/>
                </a:solidFill>
                <a:latin typeface="Times New Roman" panose="02020603050405020304" pitchFamily="18" charset="0"/>
                <a:cs typeface="Times New Roman" panose="02020603050405020304" pitchFamily="18" charset="0"/>
              </a:rPr>
              <a:t> ex </a:t>
            </a:r>
            <a:r>
              <a:rPr lang="en-GB" sz="1400" dirty="0" err="1">
                <a:solidFill>
                  <a:srgbClr val="000000"/>
                </a:solidFill>
                <a:latin typeface="Times New Roman" panose="02020603050405020304" pitchFamily="18" charset="0"/>
                <a:cs typeface="Times New Roman" panose="02020603050405020304" pitchFamily="18" charset="0"/>
              </a:rPr>
              <a:t>ea</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commodo</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consequat</a:t>
            </a:r>
            <a:r>
              <a:rPr lang="en-GB" sz="1400" dirty="0">
                <a:solidFill>
                  <a:srgbClr val="000000"/>
                </a:solidFill>
                <a:latin typeface="Times New Roman" panose="02020603050405020304" pitchFamily="18" charset="0"/>
                <a:cs typeface="Times New Roman" panose="02020603050405020304" pitchFamily="18" charset="0"/>
              </a:rPr>
              <a:t>. Duis </a:t>
            </a:r>
            <a:r>
              <a:rPr lang="en-GB" sz="1400" dirty="0" err="1">
                <a:solidFill>
                  <a:srgbClr val="000000"/>
                </a:solidFill>
                <a:latin typeface="Times New Roman" panose="02020603050405020304" pitchFamily="18" charset="0"/>
                <a:cs typeface="Times New Roman" panose="02020603050405020304" pitchFamily="18" charset="0"/>
              </a:rPr>
              <a:t>aute</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irure</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dolor</a:t>
            </a:r>
            <a:r>
              <a:rPr lang="en-GB" sz="1400" dirty="0">
                <a:solidFill>
                  <a:srgbClr val="000000"/>
                </a:solidFill>
                <a:latin typeface="Times New Roman" panose="02020603050405020304" pitchFamily="18" charset="0"/>
                <a:cs typeface="Times New Roman" panose="02020603050405020304" pitchFamily="18" charset="0"/>
              </a:rPr>
              <a:t> in </a:t>
            </a:r>
            <a:r>
              <a:rPr lang="en-GB" sz="1400" dirty="0" err="1">
                <a:solidFill>
                  <a:srgbClr val="000000"/>
                </a:solidFill>
                <a:latin typeface="Times New Roman" panose="02020603050405020304" pitchFamily="18" charset="0"/>
                <a:cs typeface="Times New Roman" panose="02020603050405020304" pitchFamily="18" charset="0"/>
              </a:rPr>
              <a:t>reprehenderit</a:t>
            </a:r>
            <a:r>
              <a:rPr lang="en-GB" sz="1400" dirty="0">
                <a:solidFill>
                  <a:srgbClr val="000000"/>
                </a:solidFill>
                <a:latin typeface="Times New Roman" panose="02020603050405020304" pitchFamily="18" charset="0"/>
                <a:cs typeface="Times New Roman" panose="02020603050405020304" pitchFamily="18" charset="0"/>
              </a:rPr>
              <a:t> in </a:t>
            </a:r>
            <a:r>
              <a:rPr lang="en-GB" sz="1400" dirty="0" err="1">
                <a:solidFill>
                  <a:srgbClr val="000000"/>
                </a:solidFill>
                <a:latin typeface="Times New Roman" panose="02020603050405020304" pitchFamily="18" charset="0"/>
                <a:cs typeface="Times New Roman" panose="02020603050405020304" pitchFamily="18" charset="0"/>
              </a:rPr>
              <a:t>voluptate</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velit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esse</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cillum</a:t>
            </a:r>
            <a:r>
              <a:rPr lang="en-GB" sz="1400" dirty="0">
                <a:solidFill>
                  <a:srgbClr val="000000"/>
                </a:solidFill>
                <a:latin typeface="Times New Roman" panose="02020603050405020304" pitchFamily="18" charset="0"/>
                <a:cs typeface="Times New Roman" panose="02020603050405020304" pitchFamily="18" charset="0"/>
              </a:rPr>
              <a:t> dolore </a:t>
            </a:r>
            <a:r>
              <a:rPr lang="en-GB" sz="1400" dirty="0" err="1">
                <a:solidFill>
                  <a:srgbClr val="000000"/>
                </a:solidFill>
                <a:latin typeface="Times New Roman" panose="02020603050405020304" pitchFamily="18" charset="0"/>
                <a:cs typeface="Times New Roman" panose="02020603050405020304" pitchFamily="18" charset="0"/>
              </a:rPr>
              <a:t>eu</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fugiat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nulla</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pariatur</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Excepteur</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sint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occaecat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cupidatat</a:t>
            </a:r>
            <a:r>
              <a:rPr lang="en-GB" sz="1400" dirty="0">
                <a:solidFill>
                  <a:srgbClr val="000000"/>
                </a:solidFill>
                <a:latin typeface="Times New Roman" panose="02020603050405020304" pitchFamily="18" charset="0"/>
                <a:cs typeface="Times New Roman" panose="02020603050405020304" pitchFamily="18" charset="0"/>
              </a:rPr>
              <a:t> non </a:t>
            </a:r>
            <a:r>
              <a:rPr lang="en-GB" sz="1400" dirty="0" err="1">
                <a:solidFill>
                  <a:srgbClr val="000000"/>
                </a:solidFill>
                <a:latin typeface="Times New Roman" panose="02020603050405020304" pitchFamily="18" charset="0"/>
                <a:cs typeface="Times New Roman" panose="02020603050405020304" pitchFamily="18" charset="0"/>
              </a:rPr>
              <a:t>proident</a:t>
            </a:r>
            <a:r>
              <a:rPr lang="en-GB" sz="1400" dirty="0">
                <a:solidFill>
                  <a:srgbClr val="000000"/>
                </a:solidFill>
                <a:latin typeface="Times New Roman" panose="02020603050405020304" pitchFamily="18" charset="0"/>
                <a:cs typeface="Times New Roman" panose="02020603050405020304" pitchFamily="18" charset="0"/>
              </a:rPr>
              <a:t>, sunt in culpa qui </a:t>
            </a:r>
            <a:r>
              <a:rPr lang="en-GB" sz="1400" dirty="0" err="1">
                <a:solidFill>
                  <a:srgbClr val="000000"/>
                </a:solidFill>
                <a:latin typeface="Times New Roman" panose="02020603050405020304" pitchFamily="18" charset="0"/>
                <a:cs typeface="Times New Roman" panose="02020603050405020304" pitchFamily="18" charset="0"/>
              </a:rPr>
              <a:t>officia</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deserunt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mollit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anim</a:t>
            </a:r>
            <a:r>
              <a:rPr lang="en-GB" sz="1400" dirty="0">
                <a:solidFill>
                  <a:srgbClr val="000000"/>
                </a:solidFill>
                <a:latin typeface="Times New Roman" panose="02020603050405020304" pitchFamily="18" charset="0"/>
                <a:cs typeface="Times New Roman" panose="02020603050405020304" pitchFamily="18" charset="0"/>
              </a:rPr>
              <a:t> id </a:t>
            </a:r>
            <a:r>
              <a:rPr lang="en-GB" sz="1400" dirty="0" err="1">
                <a:solidFill>
                  <a:srgbClr val="000000"/>
                </a:solidFill>
                <a:latin typeface="Times New Roman" panose="02020603050405020304" pitchFamily="18" charset="0"/>
                <a:cs typeface="Times New Roman" panose="02020603050405020304" pitchFamily="18" charset="0"/>
              </a:rPr>
              <a:t>est</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laborum</a:t>
            </a:r>
            <a:r>
              <a:rPr lang="en-GB" sz="1400" dirty="0">
                <a:solidFill>
                  <a:srgbClr val="000000"/>
                </a:solidFill>
                <a:latin typeface="Times New Roman" panose="02020603050405020304" pitchFamily="18" charset="0"/>
                <a:cs typeface="Times New Roman" panose="02020603050405020304" pitchFamily="18" charset="0"/>
              </a:rPr>
              <a:t>."</a:t>
            </a:r>
          </a:p>
          <a:p>
            <a:pPr algn="l">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Section 1.10.32 of "de </a:t>
            </a:r>
            <a:r>
              <a:rPr lang="en-GB" sz="1400" b="1" i="0" dirty="0" err="1">
                <a:solidFill>
                  <a:srgbClr val="000000"/>
                </a:solidFill>
                <a:effectLst/>
                <a:latin typeface="Times New Roman" panose="02020603050405020304" pitchFamily="18" charset="0"/>
                <a:cs typeface="Times New Roman" panose="02020603050405020304" pitchFamily="18" charset="0"/>
              </a:rPr>
              <a:t>Finibus</a:t>
            </a:r>
            <a:r>
              <a:rPr lang="en-GB" sz="1400" b="1" i="0" dirty="0">
                <a:solidFill>
                  <a:srgbClr val="000000"/>
                </a:solidFill>
                <a:effectLst/>
                <a:latin typeface="Times New Roman" panose="02020603050405020304" pitchFamily="18" charset="0"/>
                <a:cs typeface="Times New Roman" panose="02020603050405020304" pitchFamily="18" charset="0"/>
              </a:rPr>
              <a:t> </a:t>
            </a:r>
            <a:r>
              <a:rPr lang="en-GB" sz="1400" b="1" i="0" dirty="0" err="1">
                <a:solidFill>
                  <a:srgbClr val="000000"/>
                </a:solidFill>
                <a:effectLst/>
                <a:latin typeface="Times New Roman" panose="02020603050405020304" pitchFamily="18" charset="0"/>
                <a:cs typeface="Times New Roman" panose="02020603050405020304" pitchFamily="18" charset="0"/>
              </a:rPr>
              <a:t>Bonorum</a:t>
            </a:r>
            <a:r>
              <a:rPr lang="en-GB" sz="1400" b="1" i="0" dirty="0">
                <a:solidFill>
                  <a:srgbClr val="000000"/>
                </a:solidFill>
                <a:effectLst/>
                <a:latin typeface="Times New Roman" panose="02020603050405020304" pitchFamily="18" charset="0"/>
                <a:cs typeface="Times New Roman" panose="02020603050405020304" pitchFamily="18" charset="0"/>
              </a:rPr>
              <a:t> et </a:t>
            </a:r>
            <a:r>
              <a:rPr lang="en-GB" sz="1400" b="1" i="0" dirty="0" err="1">
                <a:solidFill>
                  <a:srgbClr val="000000"/>
                </a:solidFill>
                <a:effectLst/>
                <a:latin typeface="Times New Roman" panose="02020603050405020304" pitchFamily="18" charset="0"/>
                <a:cs typeface="Times New Roman" panose="02020603050405020304" pitchFamily="18" charset="0"/>
              </a:rPr>
              <a:t>Malorum</a:t>
            </a:r>
            <a:r>
              <a:rPr lang="en-GB" sz="1400" b="1" i="0" dirty="0">
                <a:solidFill>
                  <a:srgbClr val="000000"/>
                </a:solidFill>
                <a:effectLst/>
                <a:latin typeface="Times New Roman" panose="02020603050405020304" pitchFamily="18" charset="0"/>
                <a:cs typeface="Times New Roman" panose="02020603050405020304" pitchFamily="18" charset="0"/>
              </a:rPr>
              <a:t>", written by Cicero in 45 BC</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"Sed </a:t>
            </a:r>
            <a:r>
              <a:rPr lang="en-GB" sz="1400" b="0" i="0" dirty="0" err="1">
                <a:solidFill>
                  <a:srgbClr val="000000"/>
                </a:solidFill>
                <a:effectLst/>
                <a:latin typeface="Times New Roman" panose="02020603050405020304" pitchFamily="18" charset="0"/>
                <a:cs typeface="Times New Roman" panose="02020603050405020304" pitchFamily="18" charset="0"/>
              </a:rPr>
              <a:t>ut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perspiciatis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unde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omnis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iste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natus</a:t>
            </a:r>
            <a:r>
              <a:rPr lang="en-GB" sz="1400" b="0" i="0" dirty="0">
                <a:solidFill>
                  <a:srgbClr val="000000"/>
                </a:solidFill>
                <a:effectLst/>
                <a:latin typeface="Times New Roman" panose="02020603050405020304" pitchFamily="18" charset="0"/>
                <a:cs typeface="Times New Roman" panose="02020603050405020304" pitchFamily="18" charset="0"/>
              </a:rPr>
              <a:t> error sit </a:t>
            </a:r>
            <a:r>
              <a:rPr lang="en-GB" sz="1400" b="0" i="0" dirty="0" err="1">
                <a:solidFill>
                  <a:srgbClr val="000000"/>
                </a:solidFill>
                <a:effectLst/>
                <a:latin typeface="Times New Roman" panose="02020603050405020304" pitchFamily="18" charset="0"/>
                <a:cs typeface="Times New Roman" panose="02020603050405020304" pitchFamily="18" charset="0"/>
              </a:rPr>
              <a:t>voluptatem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accusantium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doloremque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laudantium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totam</a:t>
            </a:r>
            <a:r>
              <a:rPr lang="en-GB" sz="1400" b="0" i="0" dirty="0">
                <a:solidFill>
                  <a:srgbClr val="000000"/>
                </a:solidFill>
                <a:effectLst/>
                <a:latin typeface="Times New Roman" panose="02020603050405020304" pitchFamily="18" charset="0"/>
                <a:cs typeface="Times New Roman" panose="02020603050405020304" pitchFamily="18" charset="0"/>
              </a:rPr>
              <a:t> rem </a:t>
            </a:r>
            <a:r>
              <a:rPr lang="en-GB" sz="1400" b="0" i="0" dirty="0" err="1">
                <a:solidFill>
                  <a:srgbClr val="000000"/>
                </a:solidFill>
                <a:effectLst/>
                <a:latin typeface="Times New Roman" panose="02020603050405020304" pitchFamily="18" charset="0"/>
                <a:cs typeface="Times New Roman" panose="02020603050405020304" pitchFamily="18" charset="0"/>
              </a:rPr>
              <a:t>aperiam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eaque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ipsa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quae</a:t>
            </a:r>
            <a:r>
              <a:rPr lang="en-GB" sz="1400" b="0" i="0" dirty="0">
                <a:solidFill>
                  <a:srgbClr val="000000"/>
                </a:solidFill>
                <a:effectLst/>
                <a:latin typeface="Times New Roman" panose="02020603050405020304" pitchFamily="18" charset="0"/>
                <a:cs typeface="Times New Roman" panose="02020603050405020304" pitchFamily="18" charset="0"/>
              </a:rPr>
              <a:t> ab </a:t>
            </a:r>
            <a:r>
              <a:rPr lang="en-GB" sz="1400" b="0" i="0" dirty="0" err="1">
                <a:solidFill>
                  <a:srgbClr val="000000"/>
                </a:solidFill>
                <a:effectLst/>
                <a:latin typeface="Times New Roman" panose="02020603050405020304" pitchFamily="18" charset="0"/>
                <a:cs typeface="Times New Roman" panose="02020603050405020304" pitchFamily="18" charset="0"/>
              </a:rPr>
              <a:t>illo</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inventore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veritatis</a:t>
            </a:r>
            <a:r>
              <a:rPr lang="en-GB" sz="1400" b="0" i="0" dirty="0">
                <a:solidFill>
                  <a:srgbClr val="000000"/>
                </a:solidFill>
                <a:effectLst/>
                <a:latin typeface="Times New Roman" panose="02020603050405020304" pitchFamily="18" charset="0"/>
                <a:cs typeface="Times New Roman" panose="02020603050405020304" pitchFamily="18" charset="0"/>
              </a:rPr>
              <a:t> et quasi </a:t>
            </a:r>
            <a:r>
              <a:rPr lang="en-GB" sz="1400" b="0" i="0" dirty="0" err="1">
                <a:solidFill>
                  <a:srgbClr val="000000"/>
                </a:solidFill>
                <a:effectLst/>
                <a:latin typeface="Times New Roman" panose="02020603050405020304" pitchFamily="18" charset="0"/>
                <a:cs typeface="Times New Roman" panose="02020603050405020304" pitchFamily="18" charset="0"/>
              </a:rPr>
              <a:t>architecto</a:t>
            </a:r>
            <a:r>
              <a:rPr lang="en-GB" sz="1400" b="0" i="0" dirty="0">
                <a:solidFill>
                  <a:srgbClr val="000000"/>
                </a:solidFill>
                <a:effectLst/>
                <a:latin typeface="Times New Roman" panose="02020603050405020304" pitchFamily="18" charset="0"/>
                <a:cs typeface="Times New Roman" panose="02020603050405020304" pitchFamily="18" charset="0"/>
              </a:rPr>
              <a:t> beatae vitae dicta sunt </a:t>
            </a:r>
            <a:r>
              <a:rPr lang="en-GB" sz="1400" b="0" i="0" dirty="0" err="1">
                <a:solidFill>
                  <a:srgbClr val="000000"/>
                </a:solidFill>
                <a:effectLst/>
                <a:latin typeface="Times New Roman" panose="02020603050405020304" pitchFamily="18" charset="0"/>
                <a:cs typeface="Times New Roman" panose="02020603050405020304" pitchFamily="18" charset="0"/>
              </a:rPr>
              <a:t>explicabo</a:t>
            </a:r>
            <a:r>
              <a:rPr lang="en-GB" sz="1400" b="0" i="0" dirty="0">
                <a:solidFill>
                  <a:srgbClr val="000000"/>
                </a:solidFill>
                <a:effectLst/>
                <a:latin typeface="Times New Roman" panose="02020603050405020304" pitchFamily="18" charset="0"/>
                <a:cs typeface="Times New Roman" panose="02020603050405020304" pitchFamily="18" charset="0"/>
              </a:rPr>
              <a:t>. Nemo </a:t>
            </a:r>
            <a:r>
              <a:rPr lang="en-GB" sz="1400" b="0" i="0" dirty="0" err="1">
                <a:solidFill>
                  <a:srgbClr val="000000"/>
                </a:solidFill>
                <a:effectLst/>
                <a:latin typeface="Times New Roman" panose="02020603050405020304" pitchFamily="18" charset="0"/>
                <a:cs typeface="Times New Roman" panose="02020603050405020304" pitchFamily="18" charset="0"/>
              </a:rPr>
              <a:t>enim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ipsam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voluptatem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quia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voluptas</a:t>
            </a:r>
            <a:r>
              <a:rPr lang="en-GB" sz="1400" b="0" i="0" dirty="0">
                <a:solidFill>
                  <a:srgbClr val="000000"/>
                </a:solidFill>
                <a:effectLst/>
                <a:latin typeface="Times New Roman" panose="02020603050405020304" pitchFamily="18" charset="0"/>
                <a:cs typeface="Times New Roman" panose="02020603050405020304" pitchFamily="18" charset="0"/>
              </a:rPr>
              <a:t> sit </a:t>
            </a:r>
            <a:r>
              <a:rPr lang="en-GB" sz="1400" b="0" i="0" dirty="0" err="1">
                <a:solidFill>
                  <a:srgbClr val="000000"/>
                </a:solidFill>
                <a:effectLst/>
                <a:latin typeface="Times New Roman" panose="02020603050405020304" pitchFamily="18" charset="0"/>
                <a:cs typeface="Times New Roman" panose="02020603050405020304" pitchFamily="18" charset="0"/>
              </a:rPr>
              <a:t>aspernatur</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aut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odit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aut</a:t>
            </a:r>
            <a:r>
              <a:rPr lang="en-GB" sz="1400" b="0" i="0" dirty="0">
                <a:solidFill>
                  <a:srgbClr val="000000"/>
                </a:solidFill>
                <a:effectLst/>
                <a:latin typeface="Times New Roman" panose="02020603050405020304" pitchFamily="18" charset="0"/>
                <a:cs typeface="Times New Roman" panose="02020603050405020304" pitchFamily="18" charset="0"/>
              </a:rPr>
              <a:t> fugit, </a:t>
            </a:r>
            <a:r>
              <a:rPr lang="en-GB" sz="1400" b="0" i="0" dirty="0" err="1">
                <a:solidFill>
                  <a:srgbClr val="000000"/>
                </a:solidFill>
                <a:effectLst/>
                <a:latin typeface="Times New Roman" panose="02020603050405020304" pitchFamily="18" charset="0"/>
                <a:cs typeface="Times New Roman" panose="02020603050405020304" pitchFamily="18" charset="0"/>
              </a:rPr>
              <a:t>sed</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quia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consequuntur</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magni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dolores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eos</a:t>
            </a:r>
            <a:r>
              <a:rPr lang="en-GB" sz="1400" b="0" i="0" dirty="0">
                <a:solidFill>
                  <a:srgbClr val="000000"/>
                </a:solidFill>
                <a:effectLst/>
                <a:latin typeface="Times New Roman" panose="02020603050405020304" pitchFamily="18" charset="0"/>
                <a:cs typeface="Times New Roman" panose="02020603050405020304" pitchFamily="18" charset="0"/>
              </a:rPr>
              <a:t> qui ratione </a:t>
            </a:r>
            <a:r>
              <a:rPr lang="en-GB" sz="1400" b="0" i="0" dirty="0" err="1">
                <a:solidFill>
                  <a:srgbClr val="000000"/>
                </a:solidFill>
                <a:effectLst/>
                <a:latin typeface="Times New Roman" panose="02020603050405020304" pitchFamily="18" charset="0"/>
                <a:cs typeface="Times New Roman" panose="02020603050405020304" pitchFamily="18" charset="0"/>
              </a:rPr>
              <a:t>voluptatem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sequi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nesciunt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Neque</a:t>
            </a:r>
            <a:r>
              <a:rPr lang="en-GB" sz="1400" b="0" i="0" dirty="0">
                <a:solidFill>
                  <a:srgbClr val="000000"/>
                </a:solidFill>
                <a:effectLst/>
                <a:latin typeface="Times New Roman" panose="02020603050405020304" pitchFamily="18" charset="0"/>
                <a:cs typeface="Times New Roman" panose="02020603050405020304" pitchFamily="18" charset="0"/>
              </a:rPr>
              <a:t> porro </a:t>
            </a:r>
            <a:r>
              <a:rPr lang="en-GB" sz="1400" b="0" i="0" dirty="0" err="1">
                <a:solidFill>
                  <a:srgbClr val="000000"/>
                </a:solidFill>
                <a:effectLst/>
                <a:latin typeface="Times New Roman" panose="02020603050405020304" pitchFamily="18" charset="0"/>
                <a:cs typeface="Times New Roman" panose="02020603050405020304" pitchFamily="18" charset="0"/>
              </a:rPr>
              <a:t>quisquam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est</a:t>
            </a:r>
            <a:r>
              <a:rPr lang="en-GB" sz="1400" b="0" i="0" dirty="0">
                <a:solidFill>
                  <a:srgbClr val="000000"/>
                </a:solidFill>
                <a:effectLst/>
                <a:latin typeface="Times New Roman" panose="02020603050405020304" pitchFamily="18" charset="0"/>
                <a:cs typeface="Times New Roman" panose="02020603050405020304" pitchFamily="18" charset="0"/>
              </a:rPr>
              <a:t>, qui </a:t>
            </a:r>
            <a:r>
              <a:rPr lang="en-GB" sz="1400" b="0" i="0" dirty="0" err="1">
                <a:solidFill>
                  <a:srgbClr val="000000"/>
                </a:solidFill>
                <a:effectLst/>
                <a:latin typeface="Times New Roman" panose="02020603050405020304" pitchFamily="18" charset="0"/>
                <a:cs typeface="Times New Roman" panose="02020603050405020304" pitchFamily="18" charset="0"/>
              </a:rPr>
              <a:t>dolorem</a:t>
            </a:r>
            <a:r>
              <a:rPr lang="en-GB" sz="1400" b="0" i="0" dirty="0">
                <a:solidFill>
                  <a:srgbClr val="000000"/>
                </a:solidFill>
                <a:effectLst/>
                <a:latin typeface="Times New Roman" panose="02020603050405020304" pitchFamily="18" charset="0"/>
                <a:cs typeface="Times New Roman" panose="02020603050405020304" pitchFamily="18" charset="0"/>
              </a:rPr>
              <a:t> ipsum </a:t>
            </a:r>
            <a:r>
              <a:rPr lang="en-GB" sz="1400" b="0" i="0" dirty="0" err="1">
                <a:solidFill>
                  <a:srgbClr val="000000"/>
                </a:solidFill>
                <a:effectLst/>
                <a:latin typeface="Times New Roman" panose="02020603050405020304" pitchFamily="18" charset="0"/>
                <a:cs typeface="Times New Roman" panose="02020603050405020304" pitchFamily="18" charset="0"/>
              </a:rPr>
              <a:t>quia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dolor</a:t>
            </a:r>
            <a:r>
              <a:rPr lang="en-GB" sz="1400" b="0" i="0" dirty="0">
                <a:solidFill>
                  <a:srgbClr val="000000"/>
                </a:solidFill>
                <a:effectLst/>
                <a:latin typeface="Times New Roman" panose="02020603050405020304" pitchFamily="18" charset="0"/>
                <a:cs typeface="Times New Roman" panose="02020603050405020304" pitchFamily="18" charset="0"/>
              </a:rPr>
              <a:t> sit </a:t>
            </a:r>
            <a:r>
              <a:rPr lang="en-GB" sz="1400" b="0" i="0" dirty="0" err="1">
                <a:solidFill>
                  <a:srgbClr val="000000"/>
                </a:solidFill>
                <a:effectLst/>
                <a:latin typeface="Times New Roman" panose="02020603050405020304" pitchFamily="18" charset="0"/>
                <a:cs typeface="Times New Roman" panose="02020603050405020304" pitchFamily="18" charset="0"/>
              </a:rPr>
              <a:t>amet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consectetur</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adipisci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velit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sed</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quia</a:t>
            </a:r>
            <a:r>
              <a:rPr lang="en-GB" sz="1400" b="0" i="0" dirty="0">
                <a:solidFill>
                  <a:srgbClr val="000000"/>
                </a:solidFill>
                <a:effectLst/>
                <a:latin typeface="Times New Roman" panose="02020603050405020304" pitchFamily="18" charset="0"/>
                <a:cs typeface="Times New Roman" panose="02020603050405020304" pitchFamily="18" charset="0"/>
              </a:rPr>
              <a:t> non </a:t>
            </a:r>
            <a:r>
              <a:rPr lang="en-GB" sz="1400" b="0" i="0" dirty="0" err="1">
                <a:solidFill>
                  <a:srgbClr val="000000"/>
                </a:solidFill>
                <a:effectLst/>
                <a:latin typeface="Times New Roman" panose="02020603050405020304" pitchFamily="18" charset="0"/>
                <a:cs typeface="Times New Roman" panose="02020603050405020304" pitchFamily="18" charset="0"/>
              </a:rPr>
              <a:t>numquam</a:t>
            </a:r>
            <a:r>
              <a:rPr lang="en-GB" sz="1400" b="0" i="0" dirty="0">
                <a:solidFill>
                  <a:srgbClr val="000000"/>
                </a:solidFill>
                <a:effectLst/>
                <a:latin typeface="Times New Roman" panose="02020603050405020304" pitchFamily="18" charset="0"/>
                <a:cs typeface="Times New Roman" panose="02020603050405020304" pitchFamily="18" charset="0"/>
              </a:rPr>
              <a:t> eius </a:t>
            </a:r>
            <a:r>
              <a:rPr lang="en-GB" sz="1400" b="0" i="0" dirty="0" err="1">
                <a:solidFill>
                  <a:srgbClr val="000000"/>
                </a:solidFill>
                <a:effectLst/>
                <a:latin typeface="Times New Roman" panose="02020603050405020304" pitchFamily="18" charset="0"/>
                <a:cs typeface="Times New Roman" panose="02020603050405020304" pitchFamily="18" charset="0"/>
              </a:rPr>
              <a:t>modi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tempora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incidunt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ut</a:t>
            </a:r>
            <a:r>
              <a:rPr lang="en-GB" sz="1400" b="0" i="0" dirty="0">
                <a:solidFill>
                  <a:srgbClr val="000000"/>
                </a:solidFill>
                <a:effectLst/>
                <a:latin typeface="Times New Roman" panose="02020603050405020304" pitchFamily="18" charset="0"/>
                <a:cs typeface="Times New Roman" panose="02020603050405020304" pitchFamily="18" charset="0"/>
              </a:rPr>
              <a:t> labore et dolore </a:t>
            </a:r>
            <a:r>
              <a:rPr lang="en-GB" sz="1400" b="0" i="0" dirty="0" err="1">
                <a:solidFill>
                  <a:srgbClr val="000000"/>
                </a:solidFill>
                <a:effectLst/>
                <a:latin typeface="Times New Roman" panose="02020603050405020304" pitchFamily="18" charset="0"/>
                <a:cs typeface="Times New Roman" panose="02020603050405020304" pitchFamily="18" charset="0"/>
              </a:rPr>
              <a:t>magnam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aliquam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quaerat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voluptatem</a:t>
            </a:r>
            <a:r>
              <a:rPr lang="en-GB" sz="1400" b="0" i="0" dirty="0">
                <a:solidFill>
                  <a:srgbClr val="000000"/>
                </a:solidFill>
                <a:effectLst/>
                <a:latin typeface="Times New Roman" panose="02020603050405020304" pitchFamily="18" charset="0"/>
                <a:cs typeface="Times New Roman" panose="02020603050405020304" pitchFamily="18" charset="0"/>
              </a:rPr>
              <a:t>. Ut </a:t>
            </a:r>
            <a:r>
              <a:rPr lang="en-GB" sz="1400" b="0" i="0" dirty="0" err="1">
                <a:solidFill>
                  <a:srgbClr val="000000"/>
                </a:solidFill>
                <a:effectLst/>
                <a:latin typeface="Times New Roman" panose="02020603050405020304" pitchFamily="18" charset="0"/>
                <a:cs typeface="Times New Roman" panose="02020603050405020304" pitchFamily="18" charset="0"/>
              </a:rPr>
              <a:t>enim</a:t>
            </a:r>
            <a:r>
              <a:rPr lang="en-GB" sz="1400" b="0" i="0" dirty="0">
                <a:solidFill>
                  <a:srgbClr val="000000"/>
                </a:solidFill>
                <a:effectLst/>
                <a:latin typeface="Times New Roman" panose="02020603050405020304" pitchFamily="18" charset="0"/>
                <a:cs typeface="Times New Roman" panose="02020603050405020304" pitchFamily="18" charset="0"/>
              </a:rPr>
              <a:t> ad minima </a:t>
            </a:r>
            <a:r>
              <a:rPr lang="en-GB" sz="1400" b="0" i="0" dirty="0" err="1">
                <a:solidFill>
                  <a:srgbClr val="000000"/>
                </a:solidFill>
                <a:effectLst/>
                <a:latin typeface="Times New Roman" panose="02020603050405020304" pitchFamily="18" charset="0"/>
                <a:cs typeface="Times New Roman" panose="02020603050405020304" pitchFamily="18" charset="0"/>
              </a:rPr>
              <a:t>veniam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quis</a:t>
            </a:r>
            <a:r>
              <a:rPr lang="en-GB" sz="1400" b="0" i="0" dirty="0">
                <a:solidFill>
                  <a:srgbClr val="000000"/>
                </a:solidFill>
                <a:effectLst/>
                <a:latin typeface="Times New Roman" panose="02020603050405020304" pitchFamily="18" charset="0"/>
                <a:cs typeface="Times New Roman" panose="02020603050405020304" pitchFamily="18" charset="0"/>
              </a:rPr>
              <a:t> nostrum </a:t>
            </a:r>
            <a:r>
              <a:rPr lang="en-GB" sz="1400" b="0" i="0" dirty="0" err="1">
                <a:solidFill>
                  <a:srgbClr val="000000"/>
                </a:solidFill>
                <a:effectLst/>
                <a:latin typeface="Times New Roman" panose="02020603050405020304" pitchFamily="18" charset="0"/>
                <a:cs typeface="Times New Roman" panose="02020603050405020304" pitchFamily="18" charset="0"/>
              </a:rPr>
              <a:t>exercitationem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ullam</a:t>
            </a:r>
            <a:r>
              <a:rPr lang="en-GB" sz="1400" b="0" i="0" dirty="0">
                <a:solidFill>
                  <a:srgbClr val="000000"/>
                </a:solidFill>
                <a:effectLst/>
                <a:latin typeface="Times New Roman" panose="02020603050405020304" pitchFamily="18" charset="0"/>
                <a:cs typeface="Times New Roman" panose="02020603050405020304" pitchFamily="18" charset="0"/>
              </a:rPr>
              <a:t> corporis </a:t>
            </a:r>
            <a:r>
              <a:rPr lang="en-GB" sz="1400" b="0" i="0" dirty="0" err="1">
                <a:solidFill>
                  <a:srgbClr val="000000"/>
                </a:solidFill>
                <a:effectLst/>
                <a:latin typeface="Times New Roman" panose="02020603050405020304" pitchFamily="18" charset="0"/>
                <a:cs typeface="Times New Roman" panose="02020603050405020304" pitchFamily="18" charset="0"/>
              </a:rPr>
              <a:t>suscipit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laboriosam</a:t>
            </a:r>
            <a:r>
              <a:rPr lang="en-GB" sz="1400" b="0" i="0" dirty="0">
                <a:solidFill>
                  <a:srgbClr val="000000"/>
                </a:solidFill>
                <a:effectLst/>
                <a:latin typeface="Times New Roman" panose="02020603050405020304" pitchFamily="18" charset="0"/>
                <a:cs typeface="Times New Roman" panose="02020603050405020304" pitchFamily="18" charset="0"/>
              </a:rPr>
              <a:t>, nisi </a:t>
            </a:r>
            <a:r>
              <a:rPr lang="en-GB" sz="1400" b="0" i="0" dirty="0" err="1">
                <a:solidFill>
                  <a:srgbClr val="000000"/>
                </a:solidFill>
                <a:effectLst/>
                <a:latin typeface="Times New Roman" panose="02020603050405020304" pitchFamily="18" charset="0"/>
                <a:cs typeface="Times New Roman" panose="02020603050405020304" pitchFamily="18" charset="0"/>
              </a:rPr>
              <a:t>ut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aliquid</a:t>
            </a:r>
            <a:r>
              <a:rPr lang="en-GB" sz="1400" b="0" i="0" dirty="0">
                <a:solidFill>
                  <a:srgbClr val="000000"/>
                </a:solidFill>
                <a:effectLst/>
                <a:latin typeface="Times New Roman" panose="02020603050405020304" pitchFamily="18" charset="0"/>
                <a:cs typeface="Times New Roman" panose="02020603050405020304" pitchFamily="18" charset="0"/>
              </a:rPr>
              <a:t> ex </a:t>
            </a:r>
            <a:r>
              <a:rPr lang="en-GB" sz="1400" b="0" i="0" dirty="0" err="1">
                <a:solidFill>
                  <a:srgbClr val="000000"/>
                </a:solidFill>
                <a:effectLst/>
                <a:latin typeface="Times New Roman" panose="02020603050405020304" pitchFamily="18" charset="0"/>
                <a:cs typeface="Times New Roman" panose="02020603050405020304" pitchFamily="18" charset="0"/>
              </a:rPr>
              <a:t>ea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commodi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consequatur</a:t>
            </a:r>
            <a:r>
              <a:rPr lang="en-GB" sz="1400" b="0" i="0" dirty="0">
                <a:solidFill>
                  <a:srgbClr val="000000"/>
                </a:solidFill>
                <a:effectLst/>
                <a:latin typeface="Times New Roman" panose="02020603050405020304" pitchFamily="18" charset="0"/>
                <a:cs typeface="Times New Roman" panose="02020603050405020304" pitchFamily="18" charset="0"/>
              </a:rPr>
              <a:t>? Quis autem </a:t>
            </a:r>
            <a:r>
              <a:rPr lang="en-GB" sz="1400" b="0" i="0" dirty="0" err="1">
                <a:solidFill>
                  <a:srgbClr val="000000"/>
                </a:solidFill>
                <a:effectLst/>
                <a:latin typeface="Times New Roman" panose="02020603050405020304" pitchFamily="18" charset="0"/>
                <a:cs typeface="Times New Roman" panose="02020603050405020304" pitchFamily="18" charset="0"/>
              </a:rPr>
              <a:t>vel</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iure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reprehenderit</a:t>
            </a:r>
            <a:r>
              <a:rPr lang="en-GB" sz="1400" b="0" i="0" dirty="0">
                <a:solidFill>
                  <a:srgbClr val="000000"/>
                </a:solidFill>
                <a:effectLst/>
                <a:latin typeface="Times New Roman" panose="02020603050405020304" pitchFamily="18" charset="0"/>
                <a:cs typeface="Times New Roman" panose="02020603050405020304" pitchFamily="18" charset="0"/>
              </a:rPr>
              <a:t> qui in </a:t>
            </a:r>
            <a:r>
              <a:rPr lang="en-GB" sz="1400" b="0" i="0" dirty="0" err="1">
                <a:solidFill>
                  <a:srgbClr val="000000"/>
                </a:solidFill>
                <a:effectLst/>
                <a:latin typeface="Times New Roman" panose="02020603050405020304" pitchFamily="18" charset="0"/>
                <a:cs typeface="Times New Roman" panose="02020603050405020304" pitchFamily="18" charset="0"/>
              </a:rPr>
              <a:t>ea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voluptate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velit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esse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quam</a:t>
            </a:r>
            <a:r>
              <a:rPr lang="en-GB" sz="1400" b="0" i="0" dirty="0">
                <a:solidFill>
                  <a:srgbClr val="000000"/>
                </a:solidFill>
                <a:effectLst/>
                <a:latin typeface="Times New Roman" panose="02020603050405020304" pitchFamily="18" charset="0"/>
                <a:cs typeface="Times New Roman" panose="02020603050405020304" pitchFamily="18" charset="0"/>
              </a:rPr>
              <a:t> nihil </a:t>
            </a:r>
            <a:r>
              <a:rPr lang="en-GB" sz="1400" b="0" i="0" dirty="0" err="1">
                <a:solidFill>
                  <a:srgbClr val="000000"/>
                </a:solidFill>
                <a:effectLst/>
                <a:latin typeface="Times New Roman" panose="02020603050405020304" pitchFamily="18" charset="0"/>
                <a:cs typeface="Times New Roman" panose="02020603050405020304" pitchFamily="18" charset="0"/>
              </a:rPr>
              <a:t>molestiae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consequatur</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vel</a:t>
            </a:r>
            <a:r>
              <a:rPr lang="en-GB" sz="1400" b="0" i="0" dirty="0">
                <a:solidFill>
                  <a:srgbClr val="000000"/>
                </a:solidFill>
                <a:effectLst/>
                <a:latin typeface="Times New Roman" panose="02020603050405020304" pitchFamily="18" charset="0"/>
                <a:cs typeface="Times New Roman" panose="02020603050405020304" pitchFamily="18" charset="0"/>
              </a:rPr>
              <a:t> illum qui </a:t>
            </a:r>
            <a:r>
              <a:rPr lang="en-GB" sz="1400" b="0" i="0" dirty="0" err="1">
                <a:solidFill>
                  <a:srgbClr val="000000"/>
                </a:solidFill>
                <a:effectLst/>
                <a:latin typeface="Times New Roman" panose="02020603050405020304" pitchFamily="18" charset="0"/>
                <a:cs typeface="Times New Roman" panose="02020603050405020304" pitchFamily="18" charset="0"/>
              </a:rPr>
              <a:t>dolorem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fugiat</a:t>
            </a:r>
            <a:r>
              <a:rPr lang="en-GB" sz="1400" b="0" i="0" dirty="0">
                <a:solidFill>
                  <a:srgbClr val="000000"/>
                </a:solidFill>
                <a:effectLst/>
                <a:latin typeface="Times New Roman" panose="02020603050405020304" pitchFamily="18" charset="0"/>
                <a:cs typeface="Times New Roman" panose="02020603050405020304" pitchFamily="18" charset="0"/>
              </a:rPr>
              <a:t> quo </a:t>
            </a:r>
            <a:r>
              <a:rPr lang="en-GB" sz="1400" b="0" i="0" dirty="0" err="1">
                <a:solidFill>
                  <a:srgbClr val="000000"/>
                </a:solidFill>
                <a:effectLst/>
                <a:latin typeface="Times New Roman" panose="02020603050405020304" pitchFamily="18" charset="0"/>
                <a:cs typeface="Times New Roman" panose="02020603050405020304" pitchFamily="18" charset="0"/>
              </a:rPr>
              <a:t>voluptas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nulla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pariatur</a:t>
            </a:r>
            <a:r>
              <a:rPr lang="en-GB" sz="1400" b="0" i="0" dirty="0">
                <a:solidFill>
                  <a:srgbClr val="000000"/>
                </a:solidFill>
                <a:effectLst/>
                <a:latin typeface="Times New Roman" panose="02020603050405020304" pitchFamily="18" charset="0"/>
                <a:cs typeface="Times New Roman" panose="02020603050405020304" pitchFamily="18" charset="0"/>
              </a:rPr>
              <a:t>?"</a:t>
            </a:r>
          </a:p>
          <a:p>
            <a:pPr algn="l">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1914 translation by H. Rackham</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 who loves or pursues or desires to obtain pain of itself, because it is pain, but because occasionally circumstances occur in which toil and pain can procure him some great pleasure. To take a trivial example, which of us ever undertakes laborious physical exercise, except to obtain some advantage from it? But who has any right to find fault with a man who chooses to enjoy a pleasure that has no annoying consequences, or one who avoids a pain that produces no resultant pleasure?"</a:t>
            </a:r>
          </a:p>
          <a:p>
            <a:pPr algn="l">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Section 1.10.33 of "de </a:t>
            </a:r>
            <a:r>
              <a:rPr lang="en-GB" sz="1400" b="1" i="0" dirty="0" err="1">
                <a:solidFill>
                  <a:srgbClr val="000000"/>
                </a:solidFill>
                <a:effectLst/>
                <a:latin typeface="Times New Roman" panose="02020603050405020304" pitchFamily="18" charset="0"/>
                <a:cs typeface="Times New Roman" panose="02020603050405020304" pitchFamily="18" charset="0"/>
              </a:rPr>
              <a:t>Finibus</a:t>
            </a:r>
            <a:r>
              <a:rPr lang="en-GB" sz="1400" b="1" i="0" dirty="0">
                <a:solidFill>
                  <a:srgbClr val="000000"/>
                </a:solidFill>
                <a:effectLst/>
                <a:latin typeface="Times New Roman" panose="02020603050405020304" pitchFamily="18" charset="0"/>
                <a:cs typeface="Times New Roman" panose="02020603050405020304" pitchFamily="18" charset="0"/>
              </a:rPr>
              <a:t> </a:t>
            </a:r>
            <a:r>
              <a:rPr lang="en-GB" sz="1400" b="1" i="0" dirty="0" err="1">
                <a:solidFill>
                  <a:srgbClr val="000000"/>
                </a:solidFill>
                <a:effectLst/>
                <a:latin typeface="Times New Roman" panose="02020603050405020304" pitchFamily="18" charset="0"/>
                <a:cs typeface="Times New Roman" panose="02020603050405020304" pitchFamily="18" charset="0"/>
              </a:rPr>
              <a:t>Bonorum</a:t>
            </a:r>
            <a:r>
              <a:rPr lang="en-GB" sz="1400" b="1" i="0" dirty="0">
                <a:solidFill>
                  <a:srgbClr val="000000"/>
                </a:solidFill>
                <a:effectLst/>
                <a:latin typeface="Times New Roman" panose="02020603050405020304" pitchFamily="18" charset="0"/>
                <a:cs typeface="Times New Roman" panose="02020603050405020304" pitchFamily="18" charset="0"/>
              </a:rPr>
              <a:t> et </a:t>
            </a:r>
            <a:r>
              <a:rPr lang="en-GB" sz="1400" b="1" i="0" dirty="0" err="1">
                <a:solidFill>
                  <a:srgbClr val="000000"/>
                </a:solidFill>
                <a:effectLst/>
                <a:latin typeface="Times New Roman" panose="02020603050405020304" pitchFamily="18" charset="0"/>
                <a:cs typeface="Times New Roman" panose="02020603050405020304" pitchFamily="18" charset="0"/>
              </a:rPr>
              <a:t>Malorum</a:t>
            </a:r>
            <a:r>
              <a:rPr lang="en-GB" sz="1400" b="1" i="0" dirty="0">
                <a:solidFill>
                  <a:srgbClr val="000000"/>
                </a:solidFill>
                <a:effectLst/>
                <a:latin typeface="Times New Roman" panose="02020603050405020304" pitchFamily="18" charset="0"/>
                <a:cs typeface="Times New Roman" panose="02020603050405020304" pitchFamily="18" charset="0"/>
              </a:rPr>
              <a:t>", written by Cicero in 45 BC</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"At </a:t>
            </a:r>
            <a:r>
              <a:rPr lang="en-GB" sz="1400" b="0" i="0" dirty="0" err="1">
                <a:solidFill>
                  <a:srgbClr val="000000"/>
                </a:solidFill>
                <a:effectLst/>
                <a:latin typeface="Times New Roman" panose="02020603050405020304" pitchFamily="18" charset="0"/>
                <a:cs typeface="Times New Roman" panose="02020603050405020304" pitchFamily="18" charset="0"/>
              </a:rPr>
              <a:t>vero</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eos</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accusamus</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iusto</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odio</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dignissimos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ducimus</a:t>
            </a:r>
            <a:r>
              <a:rPr lang="en-GB" sz="1400" b="0" i="0" dirty="0">
                <a:solidFill>
                  <a:srgbClr val="000000"/>
                </a:solidFill>
                <a:effectLst/>
                <a:latin typeface="Times New Roman" panose="02020603050405020304" pitchFamily="18" charset="0"/>
                <a:cs typeface="Times New Roman" panose="02020603050405020304" pitchFamily="18" charset="0"/>
              </a:rPr>
              <a:t> qui </a:t>
            </a:r>
            <a:r>
              <a:rPr lang="en-GB" sz="1400" b="0" i="0" dirty="0" err="1">
                <a:solidFill>
                  <a:srgbClr val="000000"/>
                </a:solidFill>
                <a:effectLst/>
                <a:latin typeface="Times New Roman" panose="02020603050405020304" pitchFamily="18" charset="0"/>
                <a:cs typeface="Times New Roman" panose="02020603050405020304" pitchFamily="18" charset="0"/>
              </a:rPr>
              <a:t>blanditiis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praesentium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voluptatum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deleniti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atque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corrupti</a:t>
            </a:r>
            <a:r>
              <a:rPr lang="en-GB" sz="1400" b="0" i="0" dirty="0">
                <a:solidFill>
                  <a:srgbClr val="000000"/>
                </a:solidFill>
                <a:effectLst/>
                <a:latin typeface="Times New Roman" panose="02020603050405020304" pitchFamily="18" charset="0"/>
                <a:cs typeface="Times New Roman" panose="02020603050405020304" pitchFamily="18" charset="0"/>
              </a:rPr>
              <a:t> quos </a:t>
            </a:r>
            <a:r>
              <a:rPr lang="en-GB" sz="1400" b="0" i="0" dirty="0" err="1">
                <a:solidFill>
                  <a:srgbClr val="000000"/>
                </a:solidFill>
                <a:effectLst/>
                <a:latin typeface="Times New Roman" panose="02020603050405020304" pitchFamily="18" charset="0"/>
                <a:cs typeface="Times New Roman" panose="02020603050405020304" pitchFamily="18" charset="0"/>
              </a:rPr>
              <a:t>dolores</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quas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molestias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excepturi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sint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occaecati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cupiditate</a:t>
            </a:r>
            <a:r>
              <a:rPr lang="en-GB" sz="1400" b="0" i="0" dirty="0">
                <a:solidFill>
                  <a:srgbClr val="000000"/>
                </a:solidFill>
                <a:effectLst/>
                <a:latin typeface="Times New Roman" panose="02020603050405020304" pitchFamily="18" charset="0"/>
                <a:cs typeface="Times New Roman" panose="02020603050405020304" pitchFamily="18" charset="0"/>
              </a:rPr>
              <a:t> non provident, </a:t>
            </a:r>
            <a:r>
              <a:rPr lang="en-GB" sz="1400" b="0" i="0" dirty="0" err="1">
                <a:solidFill>
                  <a:srgbClr val="000000"/>
                </a:solidFill>
                <a:effectLst/>
                <a:latin typeface="Times New Roman" panose="02020603050405020304" pitchFamily="18" charset="0"/>
                <a:cs typeface="Times New Roman" panose="02020603050405020304" pitchFamily="18" charset="0"/>
              </a:rPr>
              <a:t>similique</a:t>
            </a:r>
            <a:r>
              <a:rPr lang="en-GB" sz="1400" b="0" i="0" dirty="0">
                <a:solidFill>
                  <a:srgbClr val="000000"/>
                </a:solidFill>
                <a:effectLst/>
                <a:latin typeface="Times New Roman" panose="02020603050405020304" pitchFamily="18" charset="0"/>
                <a:cs typeface="Times New Roman" panose="02020603050405020304" pitchFamily="18" charset="0"/>
              </a:rPr>
              <a:t> sunt in culpa qui </a:t>
            </a:r>
            <a:r>
              <a:rPr lang="en-GB" sz="1400" b="0" i="0" dirty="0" err="1">
                <a:solidFill>
                  <a:srgbClr val="000000"/>
                </a:solidFill>
                <a:effectLst/>
                <a:latin typeface="Times New Roman" panose="02020603050405020304" pitchFamily="18" charset="0"/>
                <a:cs typeface="Times New Roman" panose="02020603050405020304" pitchFamily="18" charset="0"/>
              </a:rPr>
              <a:t>officia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deserunt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mollitia</a:t>
            </a:r>
            <a:r>
              <a:rPr lang="en-GB" sz="1400" b="0" i="0" dirty="0">
                <a:solidFill>
                  <a:srgbClr val="000000"/>
                </a:solidFill>
                <a:effectLst/>
                <a:latin typeface="Times New Roman" panose="02020603050405020304" pitchFamily="18" charset="0"/>
                <a:cs typeface="Times New Roman" panose="02020603050405020304" pitchFamily="18" charset="0"/>
              </a:rPr>
              <a:t> animi, id </a:t>
            </a:r>
            <a:r>
              <a:rPr lang="en-GB" sz="1400" b="0" i="0" dirty="0" err="1">
                <a:solidFill>
                  <a:srgbClr val="000000"/>
                </a:solidFill>
                <a:effectLst/>
                <a:latin typeface="Times New Roman" panose="02020603050405020304" pitchFamily="18" charset="0"/>
                <a:cs typeface="Times New Roman" panose="02020603050405020304" pitchFamily="18" charset="0"/>
              </a:rPr>
              <a:t>est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laborum</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dolorum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fuga</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harum</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quidem</a:t>
            </a:r>
            <a:r>
              <a:rPr lang="en-GB" sz="1400" b="0" i="0" dirty="0">
                <a:solidFill>
                  <a:srgbClr val="000000"/>
                </a:solidFill>
                <a:effectLst/>
                <a:latin typeface="Times New Roman" panose="02020603050405020304" pitchFamily="18" charset="0"/>
                <a:cs typeface="Times New Roman" panose="02020603050405020304" pitchFamily="18" charset="0"/>
              </a:rPr>
              <a:t> rerum facilis </a:t>
            </a:r>
            <a:r>
              <a:rPr lang="en-GB" sz="1400" b="0" i="0" dirty="0" err="1">
                <a:solidFill>
                  <a:srgbClr val="000000"/>
                </a:solidFill>
                <a:effectLst/>
                <a:latin typeface="Times New Roman" panose="02020603050405020304" pitchFamily="18" charset="0"/>
                <a:cs typeface="Times New Roman" panose="02020603050405020304" pitchFamily="18" charset="0"/>
              </a:rPr>
              <a:t>est</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expedita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distinctio</a:t>
            </a:r>
            <a:r>
              <a:rPr lang="en-GB" sz="1400" b="0" i="0" dirty="0">
                <a:solidFill>
                  <a:srgbClr val="000000"/>
                </a:solidFill>
                <a:effectLst/>
                <a:latin typeface="Times New Roman" panose="02020603050405020304" pitchFamily="18" charset="0"/>
                <a:cs typeface="Times New Roman" panose="02020603050405020304" pitchFamily="18" charset="0"/>
              </a:rPr>
              <a:t>. Nam libero tempore, cum </a:t>
            </a:r>
            <a:r>
              <a:rPr lang="en-GB" sz="1400" b="0" i="0" dirty="0" err="1">
                <a:solidFill>
                  <a:srgbClr val="000000"/>
                </a:solidFill>
                <a:effectLst/>
                <a:latin typeface="Times New Roman" panose="02020603050405020304" pitchFamily="18" charset="0"/>
                <a:cs typeface="Times New Roman" panose="02020603050405020304" pitchFamily="18" charset="0"/>
              </a:rPr>
              <a:t>soluta</a:t>
            </a:r>
            <a:r>
              <a:rPr lang="en-GB" sz="1400" b="0" i="0" dirty="0">
                <a:solidFill>
                  <a:srgbClr val="000000"/>
                </a:solidFill>
                <a:effectLst/>
                <a:latin typeface="Times New Roman" panose="02020603050405020304" pitchFamily="18" charset="0"/>
                <a:cs typeface="Times New Roman" panose="02020603050405020304" pitchFamily="18" charset="0"/>
              </a:rPr>
              <a:t> nobis </a:t>
            </a:r>
            <a:r>
              <a:rPr lang="en-GB" sz="1400" b="0" i="0" dirty="0" err="1">
                <a:solidFill>
                  <a:srgbClr val="000000"/>
                </a:solidFill>
                <a:effectLst/>
                <a:latin typeface="Times New Roman" panose="02020603050405020304" pitchFamily="18" charset="0"/>
                <a:cs typeface="Times New Roman" panose="02020603050405020304" pitchFamily="18" charset="0"/>
              </a:rPr>
              <a:t>est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eligendi</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optio</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cumque</a:t>
            </a:r>
            <a:r>
              <a:rPr lang="en-GB" sz="1400" b="0" i="0" dirty="0">
                <a:solidFill>
                  <a:srgbClr val="000000"/>
                </a:solidFill>
                <a:effectLst/>
                <a:latin typeface="Times New Roman" panose="02020603050405020304" pitchFamily="18" charset="0"/>
                <a:cs typeface="Times New Roman" panose="02020603050405020304" pitchFamily="18" charset="0"/>
              </a:rPr>
              <a:t> nihil </a:t>
            </a:r>
            <a:r>
              <a:rPr lang="en-GB" sz="1400" b="0" i="0" dirty="0" err="1">
                <a:solidFill>
                  <a:srgbClr val="000000"/>
                </a:solidFill>
                <a:effectLst/>
                <a:latin typeface="Times New Roman" panose="02020603050405020304" pitchFamily="18" charset="0"/>
                <a:cs typeface="Times New Roman" panose="02020603050405020304" pitchFamily="18" charset="0"/>
              </a:rPr>
              <a:t>impedit</a:t>
            </a:r>
            <a:r>
              <a:rPr lang="en-GB" sz="1400" b="0" i="0" dirty="0">
                <a:solidFill>
                  <a:srgbClr val="000000"/>
                </a:solidFill>
                <a:effectLst/>
                <a:latin typeface="Times New Roman" panose="02020603050405020304" pitchFamily="18" charset="0"/>
                <a:cs typeface="Times New Roman" panose="02020603050405020304" pitchFamily="18" charset="0"/>
              </a:rPr>
              <a:t> quo minus id quod </a:t>
            </a:r>
            <a:r>
              <a:rPr lang="en-GB" sz="1400" b="0" i="0" dirty="0" err="1">
                <a:solidFill>
                  <a:srgbClr val="000000"/>
                </a:solidFill>
                <a:effectLst/>
                <a:latin typeface="Times New Roman" panose="02020603050405020304" pitchFamily="18" charset="0"/>
                <a:cs typeface="Times New Roman" panose="02020603050405020304" pitchFamily="18" charset="0"/>
              </a:rPr>
              <a:t>maxime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placeat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facere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possimus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omnis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voluptas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assumenda</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est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omnis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dolor</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repellendus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Temporibus</a:t>
            </a:r>
            <a:r>
              <a:rPr lang="en-GB" sz="1400" b="0" i="0" dirty="0">
                <a:solidFill>
                  <a:srgbClr val="000000"/>
                </a:solidFill>
                <a:effectLst/>
                <a:latin typeface="Times New Roman" panose="02020603050405020304" pitchFamily="18" charset="0"/>
                <a:cs typeface="Times New Roman" panose="02020603050405020304" pitchFamily="18" charset="0"/>
              </a:rPr>
              <a:t> autem </a:t>
            </a:r>
            <a:r>
              <a:rPr lang="en-GB" sz="1400" b="0" i="0" dirty="0" err="1">
                <a:solidFill>
                  <a:srgbClr val="000000"/>
                </a:solidFill>
                <a:effectLst/>
                <a:latin typeface="Times New Roman" panose="02020603050405020304" pitchFamily="18" charset="0"/>
                <a:cs typeface="Times New Roman" panose="02020603050405020304" pitchFamily="18" charset="0"/>
              </a:rPr>
              <a:t>quibusdam</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aut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officiis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debitis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aut</a:t>
            </a:r>
            <a:r>
              <a:rPr lang="en-GB" sz="1400" b="0" i="0" dirty="0">
                <a:solidFill>
                  <a:srgbClr val="000000"/>
                </a:solidFill>
                <a:effectLst/>
                <a:latin typeface="Times New Roman" panose="02020603050405020304" pitchFamily="18" charset="0"/>
                <a:cs typeface="Times New Roman" panose="02020603050405020304" pitchFamily="18" charset="0"/>
              </a:rPr>
              <a:t> rerum </a:t>
            </a:r>
            <a:r>
              <a:rPr lang="en-GB" sz="1400" b="0" i="0" dirty="0" err="1">
                <a:solidFill>
                  <a:srgbClr val="000000"/>
                </a:solidFill>
                <a:effectLst/>
                <a:latin typeface="Times New Roman" panose="02020603050405020304" pitchFamily="18" charset="0"/>
                <a:cs typeface="Times New Roman" panose="02020603050405020304" pitchFamily="18" charset="0"/>
              </a:rPr>
              <a:t>necessitatibus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saepe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eveniet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ut</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voluptates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repudiandae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sint</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molestiae</a:t>
            </a:r>
            <a:r>
              <a:rPr lang="en-GB" sz="1400" b="0" i="0" dirty="0">
                <a:solidFill>
                  <a:srgbClr val="000000"/>
                </a:solidFill>
                <a:effectLst/>
                <a:latin typeface="Times New Roman" panose="02020603050405020304" pitchFamily="18" charset="0"/>
                <a:cs typeface="Times New Roman" panose="02020603050405020304" pitchFamily="18" charset="0"/>
              </a:rPr>
              <a:t> non </a:t>
            </a:r>
            <a:r>
              <a:rPr lang="en-GB" sz="1400" b="0" i="0" dirty="0" err="1">
                <a:solidFill>
                  <a:srgbClr val="000000"/>
                </a:solidFill>
                <a:effectLst/>
                <a:latin typeface="Times New Roman" panose="02020603050405020304" pitchFamily="18" charset="0"/>
                <a:cs typeface="Times New Roman" panose="02020603050405020304" pitchFamily="18" charset="0"/>
              </a:rPr>
              <a:t>recusandae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Itaque</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earum</a:t>
            </a:r>
            <a:r>
              <a:rPr lang="en-GB" sz="1400" b="0" i="0" dirty="0">
                <a:solidFill>
                  <a:srgbClr val="000000"/>
                </a:solidFill>
                <a:effectLst/>
                <a:latin typeface="Times New Roman" panose="02020603050405020304" pitchFamily="18" charset="0"/>
                <a:cs typeface="Times New Roman" panose="02020603050405020304" pitchFamily="18" charset="0"/>
              </a:rPr>
              <a:t> rerum hic </a:t>
            </a:r>
            <a:r>
              <a:rPr lang="en-GB" sz="1400" b="0" i="0" dirty="0" err="1">
                <a:solidFill>
                  <a:srgbClr val="000000"/>
                </a:solidFill>
                <a:effectLst/>
                <a:latin typeface="Times New Roman" panose="02020603050405020304" pitchFamily="18" charset="0"/>
                <a:cs typeface="Times New Roman" panose="02020603050405020304" pitchFamily="18" charset="0"/>
              </a:rPr>
              <a:t>tenetur</a:t>
            </a:r>
            <a:r>
              <a:rPr lang="en-GB" sz="1400" b="0" i="0" dirty="0">
                <a:solidFill>
                  <a:srgbClr val="000000"/>
                </a:solidFill>
                <a:effectLst/>
                <a:latin typeface="Times New Roman" panose="02020603050405020304" pitchFamily="18" charset="0"/>
                <a:cs typeface="Times New Roman" panose="02020603050405020304" pitchFamily="18" charset="0"/>
              </a:rPr>
              <a:t> a </a:t>
            </a:r>
            <a:r>
              <a:rPr lang="en-GB" sz="1400" b="0" i="0" dirty="0" err="1">
                <a:solidFill>
                  <a:srgbClr val="000000"/>
                </a:solidFill>
                <a:effectLst/>
                <a:latin typeface="Times New Roman" panose="02020603050405020304" pitchFamily="18" charset="0"/>
                <a:cs typeface="Times New Roman" panose="02020603050405020304" pitchFamily="18" charset="0"/>
              </a:rPr>
              <a:t>sapiente</a:t>
            </a:r>
            <a:r>
              <a:rPr lang="en-GB" sz="1400" b="0" i="0" dirty="0">
                <a:solidFill>
                  <a:srgbClr val="000000"/>
                </a:solidFill>
                <a:effectLst/>
                <a:latin typeface="Times New Roman" panose="02020603050405020304" pitchFamily="18" charset="0"/>
                <a:cs typeface="Times New Roman" panose="02020603050405020304" pitchFamily="18" charset="0"/>
              </a:rPr>
              <a:t> delectus, </a:t>
            </a:r>
            <a:r>
              <a:rPr lang="en-GB" sz="1400" b="0" i="0" dirty="0" err="1">
                <a:solidFill>
                  <a:srgbClr val="000000"/>
                </a:solidFill>
                <a:effectLst/>
                <a:latin typeface="Times New Roman" panose="02020603050405020304" pitchFamily="18" charset="0"/>
                <a:cs typeface="Times New Roman" panose="02020603050405020304" pitchFamily="18" charset="0"/>
              </a:rPr>
              <a:t>ut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aut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reiciendis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voluptatibus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maiores</a:t>
            </a:r>
            <a:r>
              <a:rPr lang="en-GB" sz="1400" b="0" i="0" dirty="0">
                <a:solidFill>
                  <a:srgbClr val="000000"/>
                </a:solidFill>
                <a:effectLst/>
                <a:latin typeface="Times New Roman" panose="02020603050405020304" pitchFamily="18" charset="0"/>
                <a:cs typeface="Times New Roman" panose="02020603050405020304" pitchFamily="18" charset="0"/>
              </a:rPr>
              <a:t> alias </a:t>
            </a:r>
            <a:r>
              <a:rPr lang="en-GB" sz="1400" b="0" i="0" dirty="0" err="1">
                <a:solidFill>
                  <a:srgbClr val="000000"/>
                </a:solidFill>
                <a:effectLst/>
                <a:latin typeface="Times New Roman" panose="02020603050405020304" pitchFamily="18" charset="0"/>
                <a:cs typeface="Times New Roman" panose="02020603050405020304" pitchFamily="18" charset="0"/>
              </a:rPr>
              <a:t>consequatur</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aut</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perferendis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doloribus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asperiores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repellat</a:t>
            </a:r>
            <a:r>
              <a:rPr lang="en-GB" sz="1400" b="0" i="0" dirty="0">
                <a:solidFill>
                  <a:srgbClr val="000000"/>
                </a:solidFill>
                <a:effectLst/>
                <a:latin typeface="Times New Roman" panose="02020603050405020304" pitchFamily="18" charset="0"/>
                <a:cs typeface="Times New Roman" panose="02020603050405020304" pitchFamily="18" charset="0"/>
              </a:rPr>
              <a:t>."</a:t>
            </a:r>
          </a:p>
          <a:p>
            <a:pPr algn="just"/>
            <a:endParaRPr lang="en-GB" sz="1600" b="0" i="0" dirty="0">
              <a:solidFill>
                <a:srgbClr val="000000"/>
              </a:solidFill>
              <a:effectLst/>
              <a:latin typeface="Times New Roman" panose="02020603050405020304" pitchFamily="18" charset="0"/>
              <a:cs typeface="Times New Roman" panose="02020603050405020304" pitchFamily="18" charset="0"/>
            </a:endParaRPr>
          </a:p>
          <a:p>
            <a:pPr algn="just">
              <a:spcBef>
                <a:spcPts val="600"/>
              </a:spcBef>
              <a:spcAft>
                <a:spcPts val="600"/>
              </a:spcAft>
            </a:pP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F50ED7E-B8F6-95C8-EF6A-657102B114DD}"/>
              </a:ext>
            </a:extLst>
          </p:cNvPr>
          <p:cNvSpPr txBox="1"/>
          <p:nvPr/>
        </p:nvSpPr>
        <p:spPr>
          <a:xfrm>
            <a:off x="483235" y="27045018"/>
            <a:ext cx="13444587" cy="1987852"/>
          </a:xfrm>
          <a:prstGeom prst="rect">
            <a:avLst/>
          </a:prstGeom>
          <a:noFill/>
          <a:ln>
            <a:noFill/>
          </a:ln>
        </p:spPr>
        <p:txBody>
          <a:bodyPr wrap="square" rtlCol="0">
            <a:spAutoFit/>
          </a:bodyPr>
          <a:lstStyle/>
          <a:p>
            <a:r>
              <a:rPr lang="en-US" sz="2000" b="1" dirty="0">
                <a:highlight>
                  <a:srgbClr val="FFFF00"/>
                </a:highlight>
                <a:latin typeface="Times New Roman" panose="02020603050405020304" pitchFamily="18" charset="0"/>
                <a:cs typeface="Times New Roman" panose="02020603050405020304" pitchFamily="18" charset="0"/>
              </a:rPr>
              <a:t>Conclusion</a:t>
            </a:r>
            <a:r>
              <a:rPr lang="en-US" sz="2000" i="1" dirty="0">
                <a:highlight>
                  <a:srgbClr val="FFFF00"/>
                </a:highlight>
                <a:latin typeface="Times New Roman" panose="02020603050405020304" pitchFamily="18" charset="0"/>
                <a:cs typeface="Times New Roman" panose="02020603050405020304" pitchFamily="18" charset="0"/>
              </a:rPr>
              <a:t>: lowercase (no more than 150 words). Font size: 14. Font style: Time New Roman. Line spacing: single, spacing: Before 6 </a:t>
            </a:r>
            <a:r>
              <a:rPr lang="en-US" sz="2000" i="1" dirty="0" err="1">
                <a:highlight>
                  <a:srgbClr val="FFFF00"/>
                </a:highlight>
                <a:latin typeface="Times New Roman" panose="02020603050405020304" pitchFamily="18" charset="0"/>
                <a:cs typeface="Times New Roman" panose="02020603050405020304" pitchFamily="18" charset="0"/>
              </a:rPr>
              <a:t>pt</a:t>
            </a:r>
            <a:r>
              <a:rPr lang="en-US" sz="2000" i="1" dirty="0">
                <a:highlight>
                  <a:srgbClr val="FFFF00"/>
                </a:highlight>
                <a:latin typeface="Times New Roman" panose="02020603050405020304" pitchFamily="18" charset="0"/>
                <a:cs typeface="Times New Roman" panose="02020603050405020304" pitchFamily="18" charset="0"/>
              </a:rPr>
              <a:t>, after 6 pt. Left and right margins: 1.5 cm, aligned on both </a:t>
            </a:r>
            <a:r>
              <a:rPr lang="en-US" sz="2000" i="1" dirty="0" smtClean="0">
                <a:highlight>
                  <a:srgbClr val="FFFF00"/>
                </a:highlight>
                <a:latin typeface="Times New Roman" panose="02020603050405020304" pitchFamily="18" charset="0"/>
                <a:cs typeface="Times New Roman" panose="02020603050405020304" pitchFamily="18" charset="0"/>
              </a:rPr>
              <a:t>sides</a:t>
            </a:r>
            <a:r>
              <a:rPr lang="en-US" sz="2000" dirty="0" smtClean="0">
                <a:highlight>
                  <a:srgbClr val="FFFF00"/>
                </a:highlight>
                <a:latin typeface="Times New Roman" panose="02020603050405020304" pitchFamily="18" charset="0"/>
                <a:cs typeface="Times New Roman" panose="02020603050405020304" pitchFamily="18" charset="0"/>
              </a:rPr>
              <a:t>.</a:t>
            </a:r>
          </a:p>
          <a:p>
            <a:pPr algn="just">
              <a:lnSpc>
                <a:spcPct val="107000"/>
              </a:lnSpc>
              <a:spcBef>
                <a:spcPts val="600"/>
              </a:spcBef>
              <a:spcAft>
                <a:spcPts val="600"/>
              </a:spcAft>
            </a:pPr>
            <a:r>
              <a:rPr lang="en-GB" sz="1600" kern="100" dirty="0" smtClean="0">
                <a:effectLst/>
                <a:latin typeface="Times New Roman" panose="02020603050405020304" pitchFamily="18" charset="0"/>
                <a:ea typeface="Calibri" panose="020F0502020204030204" pitchFamily="34" charset="0"/>
                <a:cs typeface="Times New Roman" panose="02020603050405020304" pitchFamily="18" charset="0"/>
              </a:rPr>
              <a:t>Lorem Ipsum is simply dummy text of the printing and typesetting industry. Lorem Ipsum has been the industry's standard dummy text ever since the 1500s, when </a:t>
            </a:r>
            <a:r>
              <a:rPr lang="en-GB" sz="1400" kern="100" dirty="0" smtClean="0">
                <a:effectLst/>
                <a:latin typeface="Times New Roman" panose="02020603050405020304" pitchFamily="18" charset="0"/>
                <a:ea typeface="Calibri" panose="020F0502020204030204" pitchFamily="34" charset="0"/>
                <a:cs typeface="Times New Roman" panose="02020603050405020304" pitchFamily="18" charset="0"/>
              </a:rPr>
              <a:t>an unknown printer took a galley of type and scrambled it to make a type specimen book. It has survived not only five centuries, but also the leap into electronic typesetting, remaining essentially unchanged. It was popularised in the 1960s with the release of </a:t>
            </a:r>
            <a:r>
              <a:rPr lang="en-GB" sz="1400" kern="100" dirty="0" err="1" smtClean="0">
                <a:effectLst/>
                <a:latin typeface="Times New Roman" panose="02020603050405020304" pitchFamily="18" charset="0"/>
                <a:ea typeface="Calibri" panose="020F0502020204030204" pitchFamily="34" charset="0"/>
                <a:cs typeface="Times New Roman" panose="02020603050405020304" pitchFamily="18" charset="0"/>
              </a:rPr>
              <a:t>Letraset</a:t>
            </a:r>
            <a:r>
              <a:rPr lang="en-GB" sz="1400" kern="100" dirty="0" smtClean="0">
                <a:effectLst/>
                <a:latin typeface="Times New Roman" panose="02020603050405020304" pitchFamily="18" charset="0"/>
                <a:ea typeface="Calibri" panose="020F0502020204030204" pitchFamily="34" charset="0"/>
                <a:cs typeface="Times New Roman" panose="02020603050405020304" pitchFamily="18" charset="0"/>
              </a:rPr>
              <a:t> sheets containing Lorem Ipsum passages, and more recently with desktop publishing software like Aldus PageMaker including versions of Lorem Ipsum. </a:t>
            </a:r>
            <a:r>
              <a:rPr lang="en-GB" sz="1400" dirty="0" smtClean="0">
                <a:effectLst/>
                <a:latin typeface="Times New Roman" panose="02020603050405020304" pitchFamily="18" charset="0"/>
                <a:ea typeface="Calibri" panose="020F0502020204030204" pitchFamily="34" charset="0"/>
                <a:cs typeface="Times New Roman" panose="02020603050405020304" pitchFamily="18" charset="0"/>
              </a:rPr>
              <a:t>Where does it come from? Contrary to popular belief, Lorem Ipsum is not simply random text. It has roots in a piece of classical Latin.</a:t>
            </a:r>
            <a:endParaRPr lang="en-GB" sz="14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CE27D75C-45DF-6B3F-59E0-4500E85C5385}"/>
              </a:ext>
            </a:extLst>
          </p:cNvPr>
          <p:cNvSpPr/>
          <p:nvPr/>
        </p:nvSpPr>
        <p:spPr>
          <a:xfrm>
            <a:off x="8884920" y="19125416"/>
            <a:ext cx="4905693" cy="237688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5522A75-B08E-CE49-A817-211914048628}"/>
              </a:ext>
            </a:extLst>
          </p:cNvPr>
          <p:cNvSpPr txBox="1"/>
          <p:nvPr/>
        </p:nvSpPr>
        <p:spPr>
          <a:xfrm>
            <a:off x="9108416" y="19738008"/>
            <a:ext cx="4614341" cy="646331"/>
          </a:xfrm>
          <a:prstGeom prst="rect">
            <a:avLst/>
          </a:prstGeom>
          <a:noFill/>
        </p:spPr>
        <p:txBody>
          <a:bodyPr wrap="none" rtlCol="0">
            <a:spAutoFit/>
          </a:bodyPr>
          <a:lstStyle/>
          <a:p>
            <a:pPr algn="ctr"/>
            <a:r>
              <a:rPr lang="en-US" dirty="0"/>
              <a:t>Images, maps, charts</a:t>
            </a:r>
          </a:p>
          <a:p>
            <a:pPr algn="ctr"/>
            <a:r>
              <a:rPr lang="en-US" dirty="0"/>
              <a:t>Minimum high resolution of 300 dpi is required</a:t>
            </a:r>
            <a:endParaRPr lang="en-US" dirty="0"/>
          </a:p>
        </p:txBody>
      </p:sp>
      <p:sp>
        <p:nvSpPr>
          <p:cNvPr id="14" name="TextBox 13">
            <a:extLst>
              <a:ext uri="{FF2B5EF4-FFF2-40B4-BE49-F238E27FC236}">
                <a16:creationId xmlns:a16="http://schemas.microsoft.com/office/drawing/2014/main" id="{9A16CA32-5C2F-B5EB-3419-1B35C9E310FB}"/>
              </a:ext>
            </a:extLst>
          </p:cNvPr>
          <p:cNvSpPr txBox="1"/>
          <p:nvPr/>
        </p:nvSpPr>
        <p:spPr>
          <a:xfrm>
            <a:off x="8983941" y="21540318"/>
            <a:ext cx="4806671" cy="369332"/>
          </a:xfrm>
          <a:prstGeom prst="rect">
            <a:avLst/>
          </a:prstGeom>
          <a:noFill/>
        </p:spPr>
        <p:txBody>
          <a:bodyPr wrap="square" rtlCol="0">
            <a:spAutoFit/>
          </a:bodyPr>
          <a:lstStyle/>
          <a:p>
            <a:pPr algn="ctr"/>
            <a:r>
              <a:rPr lang="en-US" sz="1200" i="1" dirty="0" err="1"/>
              <a:t>Hình</a:t>
            </a:r>
            <a:r>
              <a:rPr lang="en-US" sz="1200" i="1" dirty="0"/>
              <a:t> 1: </a:t>
            </a:r>
            <a:r>
              <a:rPr lang="en-GB" sz="1200" b="0" i="1" dirty="0">
                <a:solidFill>
                  <a:srgbClr val="000000"/>
                </a:solidFill>
                <a:effectLst/>
                <a:latin typeface="Times New Roman" panose="02020603050405020304" pitchFamily="18" charset="0"/>
                <a:cs typeface="Times New Roman" panose="02020603050405020304" pitchFamily="18" charset="0"/>
              </a:rPr>
              <a:t>text of the printing and typesetting industry</a:t>
            </a:r>
            <a:r>
              <a:rPr lang="en-GB" sz="1800" b="0" i="0" dirty="0">
                <a:solidFill>
                  <a:srgbClr val="000000"/>
                </a:solidFill>
                <a:effectLst/>
                <a:latin typeface="Times New Roman" panose="02020603050405020304" pitchFamily="18" charset="0"/>
                <a:cs typeface="Times New Roman" panose="02020603050405020304" pitchFamily="18" charset="0"/>
              </a:rPr>
              <a:t>.</a:t>
            </a:r>
            <a:r>
              <a:rPr lang="en-US" dirty="0"/>
              <a:t> </a:t>
            </a:r>
            <a:endParaRPr lang="en-GB" dirty="0"/>
          </a:p>
        </p:txBody>
      </p:sp>
      <p:sp>
        <p:nvSpPr>
          <p:cNvPr id="15" name="TextBox 14">
            <a:extLst>
              <a:ext uri="{FF2B5EF4-FFF2-40B4-BE49-F238E27FC236}">
                <a16:creationId xmlns:a16="http://schemas.microsoft.com/office/drawing/2014/main" id="{4C7AE3D9-FF95-8C8D-79E7-D5B5046164F0}"/>
              </a:ext>
            </a:extLst>
          </p:cNvPr>
          <p:cNvSpPr txBox="1"/>
          <p:nvPr/>
        </p:nvSpPr>
        <p:spPr>
          <a:xfrm>
            <a:off x="490803" y="19125416"/>
            <a:ext cx="7955501" cy="2923877"/>
          </a:xfrm>
          <a:prstGeom prst="rect">
            <a:avLst/>
          </a:prstGeom>
          <a:noFill/>
        </p:spPr>
        <p:txBody>
          <a:bodyPr wrap="square" rtlCol="0">
            <a:spAutoFit/>
          </a:bodyPr>
          <a:lstStyle/>
          <a:p>
            <a:pPr algn="l">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What is Lorem Ipsum?</a:t>
            </a:r>
          </a:p>
          <a:p>
            <a:pPr algn="just">
              <a:spcBef>
                <a:spcPts val="600"/>
              </a:spcBef>
              <a:spcAft>
                <a:spcPts val="600"/>
              </a:spcAft>
            </a:pPr>
            <a:r>
              <a:rPr lang="en-GB" sz="1400" i="0" dirty="0">
                <a:solidFill>
                  <a:srgbClr val="000000"/>
                </a:solidFill>
                <a:effectLst/>
                <a:latin typeface="Times New Roman" panose="02020603050405020304" pitchFamily="18" charset="0"/>
                <a:cs typeface="Times New Roman" panose="02020603050405020304" pitchFamily="18" charset="0"/>
              </a:rPr>
              <a:t>Lorem Ipsum </a:t>
            </a:r>
            <a:r>
              <a:rPr lang="en-GB" sz="1400" b="0" i="0" dirty="0">
                <a:solidFill>
                  <a:srgbClr val="000000"/>
                </a:solidFill>
                <a:effectLst/>
                <a:latin typeface="Times New Roman" panose="02020603050405020304" pitchFamily="18" charset="0"/>
                <a:cs typeface="Times New Roman" panose="02020603050405020304" pitchFamily="18" charset="0"/>
              </a:rPr>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a:p>
            <a:pPr algn="l">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Why do we use it?</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a:t>
            </a:r>
            <a:endParaRPr lang="en-GB" dirty="0"/>
          </a:p>
        </p:txBody>
      </p:sp>
      <p:sp>
        <p:nvSpPr>
          <p:cNvPr id="16" name="TextBox 15">
            <a:extLst>
              <a:ext uri="{FF2B5EF4-FFF2-40B4-BE49-F238E27FC236}">
                <a16:creationId xmlns:a16="http://schemas.microsoft.com/office/drawing/2014/main" id="{AD471029-72A1-1C30-84C3-5A45A89CE98F}"/>
              </a:ext>
            </a:extLst>
          </p:cNvPr>
          <p:cNvSpPr txBox="1"/>
          <p:nvPr/>
        </p:nvSpPr>
        <p:spPr>
          <a:xfrm>
            <a:off x="493981" y="22071330"/>
            <a:ext cx="13444587" cy="4955203"/>
          </a:xfrm>
          <a:prstGeom prst="rect">
            <a:avLst/>
          </a:prstGeom>
          <a:noFill/>
        </p:spPr>
        <p:txBody>
          <a:bodyPr wrap="square" rtlCol="0">
            <a:spAutoFit/>
          </a:bodyPr>
          <a:lstStyle/>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humour and the like). packages and web page editors now use Lorem Ipsum as their default model text, and a search </a:t>
            </a:r>
          </a:p>
          <a:p>
            <a:pPr algn="just">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Where does it come from?</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GB" sz="1400" b="0" i="0" dirty="0" err="1">
                <a:solidFill>
                  <a:srgbClr val="000000"/>
                </a:solidFill>
                <a:effectLst/>
                <a:latin typeface="Times New Roman" panose="02020603050405020304" pitchFamily="18" charset="0"/>
                <a:cs typeface="Times New Roman" panose="02020603050405020304" pitchFamily="18" charset="0"/>
              </a:rPr>
              <a:t>consectetur</a:t>
            </a:r>
            <a:r>
              <a:rPr lang="en-GB" sz="1400" b="0" i="0" dirty="0">
                <a:solidFill>
                  <a:srgbClr val="000000"/>
                </a:solidFill>
                <a:effectLst/>
                <a:latin typeface="Times New Roman" panose="02020603050405020304" pitchFamily="18" charset="0"/>
                <a:cs typeface="Times New Roman" panose="02020603050405020304" pitchFamily="18" charset="0"/>
              </a:rPr>
              <a:t>, from a Lorem Ipsum passage, and going through the cites of the word in classical literature, discovered the undoubtable source. Lorem Ipsum comes from sections 1.10.32 and 1.10.33 of "de </a:t>
            </a:r>
            <a:r>
              <a:rPr lang="en-GB" sz="1400" b="0" i="0" dirty="0" err="1">
                <a:solidFill>
                  <a:srgbClr val="000000"/>
                </a:solidFill>
                <a:effectLst/>
                <a:latin typeface="Times New Roman" panose="02020603050405020304" pitchFamily="18" charset="0"/>
                <a:cs typeface="Times New Roman" panose="02020603050405020304" pitchFamily="18" charset="0"/>
              </a:rPr>
              <a:t>Finibus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Bonorum</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Malorum</a:t>
            </a:r>
            <a:r>
              <a:rPr lang="en-GB" sz="1400" b="0" i="0" dirty="0">
                <a:solidFill>
                  <a:srgbClr val="000000"/>
                </a:solidFill>
                <a:effectLst/>
                <a:latin typeface="Times New Roman" panose="02020603050405020304" pitchFamily="18" charset="0"/>
                <a:cs typeface="Times New Roman" panose="02020603050405020304" pitchFamily="18" charset="0"/>
              </a:rPr>
              <a:t>" (The Extremes of Good and Evil) by Cicero, written in 45 BC. This book is a treatise on the theory of ethics, very popular during the Renaissance. The first line of Lorem Ipsum, "Lorem ipsum </a:t>
            </a:r>
            <a:r>
              <a:rPr lang="en-GB" sz="1400" b="0" i="0" dirty="0" err="1">
                <a:solidFill>
                  <a:srgbClr val="000000"/>
                </a:solidFill>
                <a:effectLst/>
                <a:latin typeface="Times New Roman" panose="02020603050405020304" pitchFamily="18" charset="0"/>
                <a:cs typeface="Times New Roman" panose="02020603050405020304" pitchFamily="18" charset="0"/>
              </a:rPr>
              <a:t>dolor</a:t>
            </a:r>
            <a:r>
              <a:rPr lang="en-GB" sz="1400" b="0" i="0" dirty="0">
                <a:solidFill>
                  <a:srgbClr val="000000"/>
                </a:solidFill>
                <a:effectLst/>
                <a:latin typeface="Times New Roman" panose="02020603050405020304" pitchFamily="18" charset="0"/>
                <a:cs typeface="Times New Roman" panose="02020603050405020304" pitchFamily="18" charset="0"/>
              </a:rPr>
              <a:t> sit </a:t>
            </a:r>
            <a:r>
              <a:rPr lang="en-GB" sz="1400" b="0" i="0" dirty="0" err="1">
                <a:solidFill>
                  <a:srgbClr val="000000"/>
                </a:solidFill>
                <a:effectLst/>
                <a:latin typeface="Times New Roman" panose="02020603050405020304" pitchFamily="18" charset="0"/>
                <a:cs typeface="Times New Roman" panose="02020603050405020304" pitchFamily="18" charset="0"/>
              </a:rPr>
              <a:t>amet</a:t>
            </a:r>
            <a:r>
              <a:rPr lang="en-GB" sz="1400" b="0" i="0" dirty="0">
                <a:solidFill>
                  <a:srgbClr val="000000"/>
                </a:solidFill>
                <a:effectLst/>
                <a:latin typeface="Times New Roman" panose="02020603050405020304" pitchFamily="18" charset="0"/>
                <a:cs typeface="Times New Roman" panose="02020603050405020304" pitchFamily="18" charset="0"/>
              </a:rPr>
              <a:t>..", comes from a line in section 1.10.32.</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The standard chunk of Lorem Ipsum used since the 1500s is reproduced below for those interested. Sections 1.10.32 and 1.10.33 from "de </a:t>
            </a:r>
            <a:r>
              <a:rPr lang="en-GB" sz="1400" b="0" i="0" dirty="0" err="1">
                <a:solidFill>
                  <a:srgbClr val="000000"/>
                </a:solidFill>
                <a:effectLst/>
                <a:latin typeface="Times New Roman" panose="02020603050405020304" pitchFamily="18" charset="0"/>
                <a:cs typeface="Times New Roman" panose="02020603050405020304" pitchFamily="18" charset="0"/>
              </a:rPr>
              <a:t>Finibus</a:t>
            </a:r>
            <a:r>
              <a:rPr lang="en-GB" sz="1400" b="0" i="0" dirty="0">
                <a:solidFill>
                  <a:srgbClr val="000000"/>
                </a:solidFill>
                <a:effectLst/>
                <a:latin typeface="Times New Roman" panose="02020603050405020304" pitchFamily="18" charset="0"/>
                <a:cs typeface="Times New Roman" panose="02020603050405020304" pitchFamily="18" charset="0"/>
              </a:rPr>
              <a:t> </a:t>
            </a:r>
            <a:r>
              <a:rPr lang="en-GB" sz="1400" b="0" i="0" dirty="0" err="1">
                <a:solidFill>
                  <a:srgbClr val="000000"/>
                </a:solidFill>
                <a:effectLst/>
                <a:latin typeface="Times New Roman" panose="02020603050405020304" pitchFamily="18" charset="0"/>
                <a:cs typeface="Times New Roman" panose="02020603050405020304" pitchFamily="18" charset="0"/>
              </a:rPr>
              <a:t>Bonorum</a:t>
            </a:r>
            <a:r>
              <a:rPr lang="en-GB" sz="1400" b="0" i="0" dirty="0">
                <a:solidFill>
                  <a:srgbClr val="000000"/>
                </a:solidFill>
                <a:effectLst/>
                <a:latin typeface="Times New Roman" panose="02020603050405020304" pitchFamily="18" charset="0"/>
                <a:cs typeface="Times New Roman" panose="02020603050405020304" pitchFamily="18" charset="0"/>
              </a:rPr>
              <a:t> et </a:t>
            </a:r>
            <a:r>
              <a:rPr lang="en-GB" sz="1400" b="0" i="0" dirty="0" err="1">
                <a:solidFill>
                  <a:srgbClr val="000000"/>
                </a:solidFill>
                <a:effectLst/>
                <a:latin typeface="Times New Roman" panose="02020603050405020304" pitchFamily="18" charset="0"/>
                <a:cs typeface="Times New Roman" panose="02020603050405020304" pitchFamily="18" charset="0"/>
              </a:rPr>
              <a:t>Malorum</a:t>
            </a:r>
            <a:r>
              <a:rPr lang="en-GB" sz="1400" b="0" i="0" dirty="0">
                <a:solidFill>
                  <a:srgbClr val="000000"/>
                </a:solidFill>
                <a:effectLst/>
                <a:latin typeface="Times New Roman" panose="02020603050405020304" pitchFamily="18" charset="0"/>
                <a:cs typeface="Times New Roman" panose="02020603050405020304" pitchFamily="18" charset="0"/>
              </a:rPr>
              <a:t>" by Cicero are also reproduced in their exact original form, accompanied by English versions from the 1914 translation by H. Rackham.</a:t>
            </a:r>
          </a:p>
          <a:p>
            <a:pPr algn="just">
              <a:spcBef>
                <a:spcPts val="600"/>
              </a:spcBef>
              <a:spcAft>
                <a:spcPts val="600"/>
              </a:spcAft>
            </a:pPr>
            <a:r>
              <a:rPr lang="en-GB" sz="1400" b="1" i="0" dirty="0">
                <a:solidFill>
                  <a:srgbClr val="000000"/>
                </a:solidFill>
                <a:effectLst/>
                <a:latin typeface="Times New Roman" panose="02020603050405020304" pitchFamily="18" charset="0"/>
                <a:cs typeface="Times New Roman" panose="02020603050405020304" pitchFamily="18" charset="0"/>
              </a:rPr>
              <a:t>Where can I get some?</a:t>
            </a:r>
          </a:p>
          <a:p>
            <a:pPr algn="just">
              <a:spcBef>
                <a:spcPts val="600"/>
              </a:spcBef>
              <a:spcAft>
                <a:spcPts val="600"/>
              </a:spcAft>
            </a:pPr>
            <a:r>
              <a:rPr lang="en-GB" sz="1400" b="0" i="0" dirty="0">
                <a:solidFill>
                  <a:srgbClr val="000000"/>
                </a:solidFill>
                <a:effectLst/>
                <a:latin typeface="Times New Roman" panose="02020603050405020304" pitchFamily="18" charset="0"/>
                <a:cs typeface="Times New Roman" panose="02020603050405020304" pitchFamily="18" charset="0"/>
              </a:rPr>
              <a:t>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hidden in the middle of text. All the Lorem Ipsum generators on the Internet tend to repeat predefined chunks as necessary, making this the first true generator on the Internet. It uses a dictionary of over 200 Latin words, combined hidden in the middle of text. All the Lorem Ipsum generators on the Internet tend to repeat predefined chunks as necessary, making this the first true generator on the Internet. It uses a dictionary of over 200 Latin words, combined hidden in the middle of text. All the Lorem Ipsum generators on the Internet tend to repeat predefined chunks as necessary, making this the first true generator on the Internet. It uses a dictionary of over 200 Latin words, combined.</a:t>
            </a:r>
          </a:p>
        </p:txBody>
      </p:sp>
      <p:sp>
        <p:nvSpPr>
          <p:cNvPr id="17" name="Rectangle 16">
            <a:extLst>
              <a:ext uri="{FF2B5EF4-FFF2-40B4-BE49-F238E27FC236}">
                <a16:creationId xmlns:a16="http://schemas.microsoft.com/office/drawing/2014/main" id="{6AAD7991-7DD4-17EE-49E6-855609A95A71}"/>
              </a:ext>
            </a:extLst>
          </p:cNvPr>
          <p:cNvSpPr/>
          <p:nvPr/>
        </p:nvSpPr>
        <p:spPr>
          <a:xfrm>
            <a:off x="2290" y="1972974"/>
            <a:ext cx="14416653" cy="1974623"/>
          </a:xfrm>
          <a:prstGeom prst="rect">
            <a:avLst/>
          </a:prstGeom>
          <a:gradFill flip="none" rotWithShape="1">
            <a:gsLst>
              <a:gs pos="0">
                <a:schemeClr val="bg1"/>
              </a:gs>
              <a:gs pos="72000">
                <a:srgbClr val="0070C0">
                  <a:alpha val="44000"/>
                </a:srgbClr>
              </a:gs>
              <a:gs pos="26000">
                <a:srgbClr val="00B0F0"/>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7E72A43-7DEB-1ACD-FFFB-EC44C8D4DD7C}"/>
              </a:ext>
            </a:extLst>
          </p:cNvPr>
          <p:cNvSpPr txBox="1"/>
          <p:nvPr/>
        </p:nvSpPr>
        <p:spPr>
          <a:xfrm>
            <a:off x="228063" y="30200091"/>
            <a:ext cx="2346960" cy="461665"/>
          </a:xfrm>
          <a:prstGeom prst="rect">
            <a:avLst/>
          </a:prstGeom>
          <a:noFill/>
        </p:spPr>
        <p:txBody>
          <a:bodyPr wrap="square" rtlCol="0">
            <a:spAutoFit/>
          </a:bodyPr>
          <a:lstStyle/>
          <a:p>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Sponsoring</a:t>
            </a:r>
            <a:endParaRPr lang="en-GB"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2B8BE802-14D9-84D3-2C85-686F91960FCA}"/>
              </a:ext>
            </a:extLst>
          </p:cNvPr>
          <p:cNvSpPr/>
          <p:nvPr/>
        </p:nvSpPr>
        <p:spPr>
          <a:xfrm>
            <a:off x="0" y="0"/>
            <a:ext cx="14411007" cy="323847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976902" y="336584"/>
            <a:ext cx="1111428" cy="1111428"/>
          </a:xfrm>
          <a:prstGeom prst="rect">
            <a:avLst/>
          </a:prstGeom>
        </p:spPr>
      </p:pic>
      <p:sp>
        <p:nvSpPr>
          <p:cNvPr id="24" name="TextBox 23">
            <a:extLst>
              <a:ext uri="{FF2B5EF4-FFF2-40B4-BE49-F238E27FC236}">
                <a16:creationId xmlns:a16="http://schemas.microsoft.com/office/drawing/2014/main" id="{7D568E86-C661-B1AB-4397-BC6F788BB6C5}"/>
              </a:ext>
            </a:extLst>
          </p:cNvPr>
          <p:cNvSpPr txBox="1"/>
          <p:nvPr/>
        </p:nvSpPr>
        <p:spPr>
          <a:xfrm>
            <a:off x="9954" y="2377997"/>
            <a:ext cx="14408989" cy="1031051"/>
          </a:xfrm>
          <a:prstGeom prst="rect">
            <a:avLst/>
          </a:prstGeom>
          <a:noFill/>
        </p:spPr>
        <p:txBody>
          <a:bodyPr wrap="square" rtlCol="0">
            <a:spAutoFit/>
          </a:bodyPr>
          <a:lstStyle/>
          <a:p>
            <a:pPr algn="ctr">
              <a:spcBef>
                <a:spcPts val="600"/>
              </a:spcBef>
              <a:spcAft>
                <a:spcPts val="600"/>
              </a:spcAft>
            </a:pPr>
            <a:r>
              <a:rPr lang="en-US" b="1" dirty="0">
                <a:solidFill>
                  <a:srgbClr val="FF0000"/>
                </a:solidFill>
                <a:latin typeface="Times New Roman" panose="02020603050405020304" pitchFamily="18" charset="0"/>
                <a:cs typeface="Times New Roman" panose="02020603050405020304" pitchFamily="18" charset="0"/>
              </a:rPr>
              <a:t>ARTICLE NAME (Font size 18, bold centered)</a:t>
            </a:r>
            <a:endParaRPr lang="en-US" b="1" dirty="0">
              <a:solidFill>
                <a:srgbClr val="FF0000"/>
              </a:solidFill>
              <a:latin typeface="Times New Roman" panose="02020603050405020304" pitchFamily="18" charset="0"/>
              <a:cs typeface="Times New Roman" panose="02020603050405020304" pitchFamily="18" charset="0"/>
            </a:endParaRPr>
          </a:p>
          <a:p>
            <a:pPr algn="ctr"/>
            <a:r>
              <a:rPr lang="en-US" sz="1400" b="1" dirty="0"/>
              <a:t>Author's name (letter 14, bold, centered)</a:t>
            </a:r>
            <a:endParaRPr lang="en-US" sz="1400" b="1" dirty="0"/>
          </a:p>
          <a:p>
            <a:pPr algn="ctr"/>
            <a:r>
              <a:rPr lang="en-US" sz="1200" b="1" dirty="0"/>
              <a:t>Work unit (letter 12, bold, centered</a:t>
            </a:r>
            <a:r>
              <a:rPr lang="en-US" sz="1200" b="1" dirty="0" smtClean="0"/>
              <a:t>)</a:t>
            </a:r>
          </a:p>
          <a:p>
            <a:pPr algn="ctr"/>
            <a:r>
              <a:rPr lang="en-US" sz="1200" b="1" i="1" dirty="0"/>
              <a:t>Email: (number 12, italic, bold, centered)</a:t>
            </a:r>
            <a:endParaRPr lang="en-US" sz="1200" b="1" i="1" dirty="0"/>
          </a:p>
        </p:txBody>
      </p:sp>
      <p:sp>
        <p:nvSpPr>
          <p:cNvPr id="26" name="Rectangle 25">
            <a:extLst>
              <a:ext uri="{FF2B5EF4-FFF2-40B4-BE49-F238E27FC236}">
                <a16:creationId xmlns:a16="http://schemas.microsoft.com/office/drawing/2014/main" id="{2073D81B-CC80-4BD5-FE05-6E2CD61A983C}"/>
              </a:ext>
            </a:extLst>
          </p:cNvPr>
          <p:cNvSpPr/>
          <p:nvPr/>
        </p:nvSpPr>
        <p:spPr>
          <a:xfrm>
            <a:off x="681543" y="2427485"/>
            <a:ext cx="720000" cy="7200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A9B4749C-BBCE-75CA-1B5C-96D9138DEACF}"/>
              </a:ext>
            </a:extLst>
          </p:cNvPr>
          <p:cNvSpPr txBox="1"/>
          <p:nvPr/>
        </p:nvSpPr>
        <p:spPr>
          <a:xfrm>
            <a:off x="755212" y="2427485"/>
            <a:ext cx="646331" cy="523220"/>
          </a:xfrm>
          <a:prstGeom prst="rect">
            <a:avLst/>
          </a:prstGeom>
          <a:noFill/>
        </p:spPr>
        <p:txBody>
          <a:bodyPr wrap="none" rtlCol="0">
            <a:spAutoFit/>
          </a:bodyPr>
          <a:lstStyle/>
          <a:p>
            <a:pPr algn="ctr"/>
            <a:r>
              <a:rPr lang="en-US" sz="1400" dirty="0"/>
              <a:t>Logos </a:t>
            </a:r>
          </a:p>
          <a:p>
            <a:pPr algn="ctr"/>
            <a:r>
              <a:rPr lang="en-US" sz="1400" dirty="0"/>
              <a:t>unit</a:t>
            </a:r>
            <a:endParaRPr lang="en-GB" sz="1400" dirty="0"/>
          </a:p>
        </p:txBody>
      </p:sp>
      <p:sp>
        <p:nvSpPr>
          <p:cNvPr id="36" name="Rectangle 35"/>
          <p:cNvSpPr/>
          <p:nvPr/>
        </p:nvSpPr>
        <p:spPr>
          <a:xfrm>
            <a:off x="550974" y="875133"/>
            <a:ext cx="13318173" cy="800219"/>
          </a:xfrm>
          <a:prstGeom prst="rect">
            <a:avLst/>
          </a:prstGeom>
        </p:spPr>
        <p:txBody>
          <a:bodyPr wrap="square">
            <a:spAutoFit/>
          </a:bodyPr>
          <a:lstStyle/>
          <a:p>
            <a:pPr algn="ctr"/>
            <a:r>
              <a:rPr lang="vi-VN" sz="2300" b="1" dirty="0" smtClean="0">
                <a:solidFill>
                  <a:srgbClr val="C00000"/>
                </a:solidFill>
                <a:latin typeface="Montserrat Black" panose="00000A00000000000000" pitchFamily="2" charset="0"/>
              </a:rPr>
              <a:t>“</a:t>
            </a:r>
            <a:r>
              <a:rPr lang="en-US" sz="2300" b="1" dirty="0">
                <a:solidFill>
                  <a:srgbClr val="C00000"/>
                </a:solidFill>
                <a:latin typeface="Montserrat Black" panose="00000A00000000000000" pitchFamily="2" charset="0"/>
              </a:rPr>
              <a:t>RESOURCES, ENVIRONMENT AND AGRICULTURE IN THE DIGITAL </a:t>
            </a:r>
            <a:r>
              <a:rPr lang="en-US" sz="2300" b="1" dirty="0" smtClean="0">
                <a:solidFill>
                  <a:srgbClr val="C00000"/>
                </a:solidFill>
                <a:latin typeface="Montserrat Black" panose="00000A00000000000000" pitchFamily="2" charset="0"/>
              </a:rPr>
              <a:t>ERA</a:t>
            </a:r>
          </a:p>
          <a:p>
            <a:pPr algn="ctr"/>
            <a:r>
              <a:rPr lang="en-US" sz="2300" b="1" dirty="0" smtClean="0">
                <a:solidFill>
                  <a:srgbClr val="C00000"/>
                </a:solidFill>
                <a:latin typeface="Montserrat Black" panose="00000A00000000000000" pitchFamily="2" charset="0"/>
              </a:rPr>
              <a:t>AND </a:t>
            </a:r>
            <a:r>
              <a:rPr lang="en-US" sz="2300" b="1" dirty="0">
                <a:solidFill>
                  <a:srgbClr val="C00000"/>
                </a:solidFill>
                <a:latin typeface="Montserrat Black" panose="00000A00000000000000" pitchFamily="2" charset="0"/>
              </a:rPr>
              <a:t>SUSTAINABLE DEVELOPMENT</a:t>
            </a:r>
            <a:r>
              <a:rPr lang="vi-VN" sz="2300" b="1" dirty="0" smtClean="0">
                <a:solidFill>
                  <a:srgbClr val="C00000"/>
                </a:solidFill>
                <a:latin typeface="Montserrat Black" panose="00000A00000000000000" pitchFamily="2" charset="0"/>
              </a:rPr>
              <a:t>”</a:t>
            </a:r>
            <a:endParaRPr lang="vi-VN" sz="2300" b="1" dirty="0">
              <a:solidFill>
                <a:srgbClr val="C00000"/>
              </a:solidFill>
              <a:latin typeface="Montserrat Black" panose="00000A00000000000000" pitchFamily="2" charset="0"/>
            </a:endParaRPr>
          </a:p>
        </p:txBody>
      </p:sp>
      <p:sp>
        <p:nvSpPr>
          <p:cNvPr id="37" name="TextBox 36">
            <a:extLst>
              <a:ext uri="{FF2B5EF4-FFF2-40B4-BE49-F238E27FC236}">
                <a16:creationId xmlns:a16="http://schemas.microsoft.com/office/drawing/2014/main" id="{8DEFC4B7-5737-0C7D-73EA-C40EC346BA3C}"/>
              </a:ext>
            </a:extLst>
          </p:cNvPr>
          <p:cNvSpPr txBox="1"/>
          <p:nvPr/>
        </p:nvSpPr>
        <p:spPr>
          <a:xfrm>
            <a:off x="9954" y="277178"/>
            <a:ext cx="14400214" cy="523220"/>
          </a:xfrm>
          <a:prstGeom prst="rect">
            <a:avLst/>
          </a:prstGeom>
          <a:noFill/>
          <a:effectLst/>
        </p:spPr>
        <p:txBody>
          <a:bodyPr wrap="square" rtlCol="0">
            <a:spAutoFit/>
          </a:bodyPr>
          <a:lstStyle/>
          <a:p>
            <a:pPr algn="ctr"/>
            <a:r>
              <a:rPr lang="en-US" sz="2800" b="1" spc="-150" dirty="0" smtClean="0">
                <a:solidFill>
                  <a:schemeClr val="accent1">
                    <a:lumMod val="50000"/>
                  </a:schemeClr>
                </a:solidFill>
                <a:latin typeface="Times New Roman" panose="02020603050405020304" pitchFamily="18" charset="0"/>
                <a:cs typeface="Times New Roman" panose="02020603050405020304" pitchFamily="18" charset="0"/>
              </a:rPr>
              <a:t>7    INTERNATIONAL </a:t>
            </a:r>
            <a:r>
              <a:rPr lang="en-US" sz="2800" b="1" spc="-150" dirty="0">
                <a:solidFill>
                  <a:schemeClr val="accent1">
                    <a:lumMod val="50000"/>
                  </a:schemeClr>
                </a:solidFill>
                <a:latin typeface="Times New Roman" panose="02020603050405020304" pitchFamily="18" charset="0"/>
                <a:cs typeface="Times New Roman" panose="02020603050405020304" pitchFamily="18" charset="0"/>
              </a:rPr>
              <a:t>CONFERENCE ON SCIENCE AND TECHNOLOGY</a:t>
            </a:r>
            <a:endParaRPr lang="en-US" sz="2800" b="1" spc="-15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8DEFC4B7-5737-0C7D-73EA-C40EC346BA3C}"/>
              </a:ext>
            </a:extLst>
          </p:cNvPr>
          <p:cNvSpPr txBox="1"/>
          <p:nvPr/>
        </p:nvSpPr>
        <p:spPr>
          <a:xfrm>
            <a:off x="1675201" y="347562"/>
            <a:ext cx="772391" cy="261610"/>
          </a:xfrm>
          <a:prstGeom prst="rect">
            <a:avLst/>
          </a:prstGeom>
          <a:noFill/>
          <a:effectLst/>
        </p:spPr>
        <p:txBody>
          <a:bodyPr wrap="square" rtlCol="0">
            <a:spAutoFit/>
          </a:bodyPr>
          <a:lstStyle/>
          <a:p>
            <a:pPr algn="ctr"/>
            <a:r>
              <a:rPr lang="en-US" sz="1100" b="1" spc="-150" dirty="0" smtClean="0">
                <a:solidFill>
                  <a:schemeClr val="accent1">
                    <a:lumMod val="50000"/>
                  </a:schemeClr>
                </a:solidFill>
                <a:latin typeface="Times New Roman" panose="02020603050405020304" pitchFamily="18" charset="0"/>
                <a:cs typeface="Times New Roman" panose="02020603050405020304" pitchFamily="18" charset="0"/>
              </a:rPr>
              <a:t>TH</a:t>
            </a:r>
            <a:endParaRPr lang="en-US" sz="1100" b="1" spc="-15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1916721" y="2462047"/>
            <a:ext cx="231839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a:solidFill>
                  <a:srgbClr val="005000"/>
                </a:solidFill>
                <a:latin typeface="Times New Roman" panose="02020603050405020304" pitchFamily="18" charset="0"/>
                <a:cs typeface="Times New Roman" panose="02020603050405020304" pitchFamily="18" charset="0"/>
              </a:rPr>
              <a:t>You can change the background color as you like</a:t>
            </a:r>
            <a:endParaRPr lang="vi-VN" b="1" dirty="0">
              <a:solidFill>
                <a:srgbClr val="005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26" y="322915"/>
            <a:ext cx="1120504" cy="1120504"/>
          </a:xfrm>
          <a:prstGeom prst="rect">
            <a:avLst/>
          </a:prstGeom>
        </p:spPr>
      </p:pic>
      <p:grpSp>
        <p:nvGrpSpPr>
          <p:cNvPr id="3" name="Group 2"/>
          <p:cNvGrpSpPr/>
          <p:nvPr/>
        </p:nvGrpSpPr>
        <p:grpSpPr>
          <a:xfrm>
            <a:off x="2204560" y="30731714"/>
            <a:ext cx="9853931" cy="1515350"/>
            <a:chOff x="1748846" y="30785168"/>
            <a:chExt cx="9853931" cy="1515350"/>
          </a:xfrm>
        </p:grpSpPr>
        <p:pic>
          <p:nvPicPr>
            <p:cNvPr id="42" name="Picture 4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50046" y="30785168"/>
              <a:ext cx="1135367" cy="1135367"/>
            </a:xfrm>
            <a:prstGeom prst="rect">
              <a:avLst/>
            </a:prstGeom>
          </p:spPr>
        </p:pic>
        <p:pic>
          <p:nvPicPr>
            <p:cNvPr id="44" name="Picture 4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04059" y="31072077"/>
              <a:ext cx="842068" cy="842068"/>
            </a:xfrm>
            <a:prstGeom prst="rect">
              <a:avLst/>
            </a:prstGeom>
          </p:spPr>
        </p:pic>
        <p:pic>
          <p:nvPicPr>
            <p:cNvPr id="45" name="Picture 4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748846" y="31121382"/>
              <a:ext cx="2104176" cy="765154"/>
            </a:xfrm>
            <a:prstGeom prst="rect">
              <a:avLst/>
            </a:prstGeom>
          </p:spPr>
        </p:pic>
        <p:pic>
          <p:nvPicPr>
            <p:cNvPr id="46" name="Picture 4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619768" y="30929573"/>
              <a:ext cx="1148772" cy="1148772"/>
            </a:xfrm>
            <a:prstGeom prst="rect">
              <a:avLst/>
            </a:prstGeom>
          </p:spPr>
        </p:pic>
        <p:pic>
          <p:nvPicPr>
            <p:cNvPr id="47" name="Picture 4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557718" y="30986315"/>
              <a:ext cx="1119435" cy="1119435"/>
            </a:xfrm>
            <a:prstGeom prst="rect">
              <a:avLst/>
            </a:prstGeom>
          </p:spPr>
        </p:pic>
        <p:sp>
          <p:nvSpPr>
            <p:cNvPr id="49" name="TextBox 48">
              <a:extLst>
                <a:ext uri="{FF2B5EF4-FFF2-40B4-BE49-F238E27FC236}">
                  <a16:creationId xmlns:a16="http://schemas.microsoft.com/office/drawing/2014/main" id="{47E72A43-7DEB-1ACD-FFFB-EC44C8D4DD7C}"/>
                </a:ext>
              </a:extLst>
            </p:cNvPr>
            <p:cNvSpPr txBox="1"/>
            <p:nvPr/>
          </p:nvSpPr>
          <p:spPr>
            <a:xfrm>
              <a:off x="6606064" y="31992741"/>
              <a:ext cx="921619" cy="307777"/>
            </a:xfrm>
            <a:prstGeom prst="rect">
              <a:avLst/>
            </a:prstGeom>
            <a:noFill/>
          </p:spPr>
          <p:txBody>
            <a:bodyPr wrap="square" rtlCol="0">
              <a:spAutoFit/>
            </a:bodyPr>
            <a:lstStyle/>
            <a:p>
              <a:r>
                <a:rPr lang="en-US" sz="1400" b="1" dirty="0" smtClean="0">
                  <a:solidFill>
                    <a:schemeClr val="accent1">
                      <a:lumMod val="50000"/>
                    </a:schemeClr>
                  </a:solidFill>
                  <a:latin typeface="Times New Roman" panose="02020603050405020304" pitchFamily="18" charset="0"/>
                  <a:cs typeface="Times New Roman" panose="02020603050405020304" pitchFamily="18" charset="0"/>
                </a:rPr>
                <a:t>Platinum</a:t>
              </a:r>
              <a:endParaRPr lang="en-GB"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47E72A43-7DEB-1ACD-FFFB-EC44C8D4DD7C}"/>
                </a:ext>
              </a:extLst>
            </p:cNvPr>
            <p:cNvSpPr txBox="1"/>
            <p:nvPr/>
          </p:nvSpPr>
          <p:spPr>
            <a:xfrm>
              <a:off x="4901129" y="31992741"/>
              <a:ext cx="921619" cy="307777"/>
            </a:xfrm>
            <a:prstGeom prst="rect">
              <a:avLst/>
            </a:prstGeom>
            <a:noFill/>
          </p:spPr>
          <p:txBody>
            <a:bodyPr wrap="square" rtlCol="0">
              <a:spAutoFit/>
            </a:bodyPr>
            <a:lstStyle/>
            <a:p>
              <a:r>
                <a:rPr lang="en-US" sz="1400" b="1" dirty="0" smtClean="0">
                  <a:solidFill>
                    <a:schemeClr val="accent1">
                      <a:lumMod val="50000"/>
                    </a:schemeClr>
                  </a:solidFill>
                  <a:latin typeface="Times New Roman" panose="02020603050405020304" pitchFamily="18" charset="0"/>
                  <a:cs typeface="Times New Roman" panose="02020603050405020304" pitchFamily="18" charset="0"/>
                </a:rPr>
                <a:t>Silver</a:t>
              </a:r>
              <a:endParaRPr lang="en-GB"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47E72A43-7DEB-1ACD-FFFB-EC44C8D4DD7C}"/>
                </a:ext>
              </a:extLst>
            </p:cNvPr>
            <p:cNvSpPr txBox="1"/>
            <p:nvPr/>
          </p:nvSpPr>
          <p:spPr>
            <a:xfrm>
              <a:off x="2447592" y="31992740"/>
              <a:ext cx="921619" cy="307777"/>
            </a:xfrm>
            <a:prstGeom prst="rect">
              <a:avLst/>
            </a:prstGeom>
            <a:noFill/>
          </p:spPr>
          <p:txBody>
            <a:bodyPr wrap="square" rtlCol="0">
              <a:spAutoFit/>
            </a:bodyPr>
            <a:lstStyle/>
            <a:p>
              <a:r>
                <a:rPr lang="en-US" sz="1400" b="1" dirty="0" smtClean="0">
                  <a:solidFill>
                    <a:schemeClr val="accent1">
                      <a:lumMod val="50000"/>
                    </a:schemeClr>
                  </a:solidFill>
                  <a:latin typeface="Times New Roman" panose="02020603050405020304" pitchFamily="18" charset="0"/>
                  <a:cs typeface="Times New Roman" panose="02020603050405020304" pitchFamily="18" charset="0"/>
                </a:rPr>
                <a:t>Silver</a:t>
              </a:r>
              <a:endParaRPr lang="en-GB"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47E72A43-7DEB-1ACD-FFFB-EC44C8D4DD7C}"/>
                </a:ext>
              </a:extLst>
            </p:cNvPr>
            <p:cNvSpPr txBox="1"/>
            <p:nvPr/>
          </p:nvSpPr>
          <p:spPr>
            <a:xfrm>
              <a:off x="8863290" y="31984522"/>
              <a:ext cx="921619" cy="307777"/>
            </a:xfrm>
            <a:prstGeom prst="rect">
              <a:avLst/>
            </a:prstGeom>
            <a:noFill/>
          </p:spPr>
          <p:txBody>
            <a:bodyPr wrap="square" rtlCol="0">
              <a:spAutoFit/>
            </a:bodyPr>
            <a:lstStyle/>
            <a:p>
              <a:r>
                <a:rPr lang="en-US" sz="1400" b="1" dirty="0" smtClean="0">
                  <a:solidFill>
                    <a:schemeClr val="accent1">
                      <a:lumMod val="50000"/>
                    </a:schemeClr>
                  </a:solidFill>
                  <a:latin typeface="Times New Roman" panose="02020603050405020304" pitchFamily="18" charset="0"/>
                  <a:cs typeface="Times New Roman" panose="02020603050405020304" pitchFamily="18" charset="0"/>
                </a:rPr>
                <a:t>Silver</a:t>
              </a:r>
              <a:endParaRPr lang="en-GB"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47E72A43-7DEB-1ACD-FFFB-EC44C8D4DD7C}"/>
                </a:ext>
              </a:extLst>
            </p:cNvPr>
            <p:cNvSpPr txBox="1"/>
            <p:nvPr/>
          </p:nvSpPr>
          <p:spPr>
            <a:xfrm>
              <a:off x="10681158" y="31992739"/>
              <a:ext cx="921619" cy="307777"/>
            </a:xfrm>
            <a:prstGeom prst="rect">
              <a:avLst/>
            </a:prstGeom>
            <a:noFill/>
          </p:spPr>
          <p:txBody>
            <a:bodyPr wrap="square" rtlCol="0">
              <a:spAutoFit/>
            </a:bodyPr>
            <a:lstStyle/>
            <a:p>
              <a:r>
                <a:rPr lang="en-US" sz="1400" b="1" dirty="0" smtClean="0">
                  <a:solidFill>
                    <a:schemeClr val="accent1">
                      <a:lumMod val="50000"/>
                    </a:schemeClr>
                  </a:solidFill>
                  <a:latin typeface="Times New Roman" panose="02020603050405020304" pitchFamily="18" charset="0"/>
                  <a:cs typeface="Times New Roman" panose="02020603050405020304" pitchFamily="18" charset="0"/>
                </a:rPr>
                <a:t>Silver</a:t>
              </a:r>
              <a:endParaRPr lang="en-GB" sz="1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404643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1012</TotalTime>
  <Words>1628</Words>
  <Application>Microsoft Office PowerPoint</Application>
  <PresentationFormat>Custom</PresentationFormat>
  <Paragraphs>104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Montserrat Black</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Tiến Trung Nguyễn</cp:lastModifiedBy>
  <cp:revision>41</cp:revision>
  <dcterms:created xsi:type="dcterms:W3CDTF">2024-10-03T03:16:16Z</dcterms:created>
  <dcterms:modified xsi:type="dcterms:W3CDTF">2025-08-22T08:34:29Z</dcterms:modified>
</cp:coreProperties>
</file>